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83" r:id="rId2"/>
    <p:sldMasterId id="2147483693" r:id="rId3"/>
    <p:sldMasterId id="2147483703" r:id="rId4"/>
    <p:sldMasterId id="2147483713" r:id="rId5"/>
    <p:sldMasterId id="2147483723" r:id="rId6"/>
    <p:sldMasterId id="2147483733" r:id="rId7"/>
    <p:sldMasterId id="2147483736" r:id="rId8"/>
  </p:sldMasterIdLst>
  <p:notesMasterIdLst>
    <p:notesMasterId r:id="rId60"/>
  </p:notesMasterIdLst>
  <p:handoutMasterIdLst>
    <p:handoutMasterId r:id="rId61"/>
  </p:handoutMasterIdLst>
  <p:sldIdLst>
    <p:sldId id="256" r:id="rId9"/>
    <p:sldId id="493" r:id="rId10"/>
    <p:sldId id="494" r:id="rId11"/>
    <p:sldId id="496" r:id="rId12"/>
    <p:sldId id="521" r:id="rId13"/>
    <p:sldId id="498" r:id="rId14"/>
    <p:sldId id="497" r:id="rId15"/>
    <p:sldId id="499" r:id="rId16"/>
    <p:sldId id="522" r:id="rId17"/>
    <p:sldId id="500" r:id="rId18"/>
    <p:sldId id="501" r:id="rId19"/>
    <p:sldId id="505" r:id="rId20"/>
    <p:sldId id="506" r:id="rId21"/>
    <p:sldId id="507" r:id="rId22"/>
    <p:sldId id="508" r:id="rId23"/>
    <p:sldId id="509" r:id="rId24"/>
    <p:sldId id="510" r:id="rId25"/>
    <p:sldId id="511" r:id="rId26"/>
    <p:sldId id="524" r:id="rId27"/>
    <p:sldId id="523" r:id="rId28"/>
    <p:sldId id="525" r:id="rId29"/>
    <p:sldId id="512" r:id="rId30"/>
    <p:sldId id="513" r:id="rId31"/>
    <p:sldId id="526" r:id="rId32"/>
    <p:sldId id="514" r:id="rId33"/>
    <p:sldId id="515" r:id="rId34"/>
    <p:sldId id="516" r:id="rId35"/>
    <p:sldId id="517" r:id="rId36"/>
    <p:sldId id="518" r:id="rId37"/>
    <p:sldId id="519" r:id="rId38"/>
    <p:sldId id="520" r:id="rId39"/>
    <p:sldId id="528" r:id="rId40"/>
    <p:sldId id="538" r:id="rId41"/>
    <p:sldId id="548" r:id="rId42"/>
    <p:sldId id="549" r:id="rId43"/>
    <p:sldId id="550" r:id="rId44"/>
    <p:sldId id="532" r:id="rId45"/>
    <p:sldId id="533" r:id="rId46"/>
    <p:sldId id="551" r:id="rId47"/>
    <p:sldId id="552" r:id="rId48"/>
    <p:sldId id="542" r:id="rId49"/>
    <p:sldId id="543" r:id="rId50"/>
    <p:sldId id="544" r:id="rId51"/>
    <p:sldId id="545" r:id="rId52"/>
    <p:sldId id="547" r:id="rId53"/>
    <p:sldId id="546" r:id="rId54"/>
    <p:sldId id="537" r:id="rId55"/>
    <p:sldId id="503" r:id="rId56"/>
    <p:sldId id="504" r:id="rId57"/>
    <p:sldId id="441" r:id="rId58"/>
    <p:sldId id="442" r:id="rId59"/>
  </p:sldIdLst>
  <p:sldSz cx="9144000" cy="5143500" type="screen16x9"/>
  <p:notesSz cx="6858000" cy="9144000"/>
  <p:defaultText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43" clrIdx="0"/>
  <p:cmAuthor id="1" name="chellie buzzeo" initials="cb" lastIdx="2" clrIdx="1">
    <p:extLst/>
  </p:cmAuthor>
  <p:cmAuthor id="2" name="chellie buzzeo" initials="cb [2]" lastIdx="1" clrIdx="2">
    <p:extLst/>
  </p:cmAuthor>
  <p:cmAuthor id="3" name="chellie buzzeo" initials="cb [3]"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9001"/>
    <a:srgbClr val="41748D"/>
    <a:srgbClr val="5E514D"/>
    <a:srgbClr val="0F6CB1"/>
    <a:srgbClr val="B3B995"/>
    <a:srgbClr val="732D4A"/>
    <a:srgbClr val="0001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46" autoAdjust="0"/>
    <p:restoredTop sz="74352" autoAdjust="0"/>
  </p:normalViewPr>
  <p:slideViewPr>
    <p:cSldViewPr snapToGrid="0">
      <p:cViewPr varScale="1">
        <p:scale>
          <a:sx n="63" d="100"/>
          <a:sy n="63" d="100"/>
        </p:scale>
        <p:origin x="1122" y="45"/>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2" d="100"/>
          <a:sy n="122" d="100"/>
        </p:scale>
        <p:origin x="3472"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0CFEB9-75B1-754C-B069-8385758D8FFC}" type="datetimeFigureOut">
              <a:rPr lang="en-US" smtClean="0"/>
              <a:t>3/1/2019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F9F13F-A0BB-F34F-851D-074CCF47A5AD}" type="slidenum">
              <a:rPr lang="en-US" smtClean="0"/>
              <a:t>‹#›</a:t>
            </a:fld>
            <a:endParaRPr lang="en-US"/>
          </a:p>
        </p:txBody>
      </p:sp>
    </p:spTree>
    <p:extLst>
      <p:ext uri="{BB962C8B-B14F-4D97-AF65-F5344CB8AC3E}">
        <p14:creationId xmlns:p14="http://schemas.microsoft.com/office/powerpoint/2010/main" val="441812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B85B0D-115B-477D-9413-CBE9ECC48402}" type="datetimeFigureOut">
              <a:rPr lang="en-US" smtClean="0"/>
              <a:t>3/1/2019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36036D-6132-4893-99D1-9EF4BB90C439}" type="slidenum">
              <a:rPr lang="en-US" smtClean="0"/>
              <a:t>‹#›</a:t>
            </a:fld>
            <a:endParaRPr lang="en-US"/>
          </a:p>
        </p:txBody>
      </p:sp>
    </p:spTree>
    <p:extLst>
      <p:ext uri="{BB962C8B-B14F-4D97-AF65-F5344CB8AC3E}">
        <p14:creationId xmlns:p14="http://schemas.microsoft.com/office/powerpoint/2010/main" val="3036464485"/>
      </p:ext>
    </p:extLst>
  </p:cSld>
  <p:clrMap bg1="lt1" tx1="dk1" bg2="lt2" tx2="dk2" accent1="accent1" accent2="accent2" accent3="accent3" accent4="accent4" accent5="accent5" accent6="accent6" hlink="hlink" folHlink="folHlink"/>
  <p:notesStyle>
    <a:lvl1pPr marL="0" algn="l" defTabSz="685783" rtl="0" eaLnBrk="1" latinLnBrk="0" hangingPunct="1">
      <a:defRPr sz="900" kern="1200">
        <a:solidFill>
          <a:schemeClr val="tx1"/>
        </a:solidFill>
        <a:latin typeface="+mn-lt"/>
        <a:ea typeface="+mn-ea"/>
        <a:cs typeface="+mn-cs"/>
      </a:defRPr>
    </a:lvl1pPr>
    <a:lvl2pPr marL="342892" algn="l" defTabSz="685783" rtl="0" eaLnBrk="1" latinLnBrk="0" hangingPunct="1">
      <a:defRPr sz="900" kern="1200">
        <a:solidFill>
          <a:schemeClr val="tx1"/>
        </a:solidFill>
        <a:latin typeface="+mn-lt"/>
        <a:ea typeface="+mn-ea"/>
        <a:cs typeface="+mn-cs"/>
      </a:defRPr>
    </a:lvl2pPr>
    <a:lvl3pPr marL="685783" algn="l" defTabSz="685783" rtl="0" eaLnBrk="1" latinLnBrk="0" hangingPunct="1">
      <a:defRPr sz="900" kern="1200">
        <a:solidFill>
          <a:schemeClr val="tx1"/>
        </a:solidFill>
        <a:latin typeface="+mn-lt"/>
        <a:ea typeface="+mn-ea"/>
        <a:cs typeface="+mn-cs"/>
      </a:defRPr>
    </a:lvl3pPr>
    <a:lvl4pPr marL="1028675" algn="l" defTabSz="685783" rtl="0" eaLnBrk="1" latinLnBrk="0" hangingPunct="1">
      <a:defRPr sz="900" kern="1200">
        <a:solidFill>
          <a:schemeClr val="tx1"/>
        </a:solidFill>
        <a:latin typeface="+mn-lt"/>
        <a:ea typeface="+mn-ea"/>
        <a:cs typeface="+mn-cs"/>
      </a:defRPr>
    </a:lvl4pPr>
    <a:lvl5pPr marL="1371566" algn="l" defTabSz="685783" rtl="0" eaLnBrk="1" latinLnBrk="0" hangingPunct="1">
      <a:defRPr sz="900" kern="1200">
        <a:solidFill>
          <a:schemeClr val="tx1"/>
        </a:solidFill>
        <a:latin typeface="+mn-lt"/>
        <a:ea typeface="+mn-ea"/>
        <a:cs typeface="+mn-cs"/>
      </a:defRPr>
    </a:lvl5pPr>
    <a:lvl6pPr marL="1714457" algn="l" defTabSz="685783" rtl="0" eaLnBrk="1" latinLnBrk="0" hangingPunct="1">
      <a:defRPr sz="900" kern="1200">
        <a:solidFill>
          <a:schemeClr val="tx1"/>
        </a:solidFill>
        <a:latin typeface="+mn-lt"/>
        <a:ea typeface="+mn-ea"/>
        <a:cs typeface="+mn-cs"/>
      </a:defRPr>
    </a:lvl6pPr>
    <a:lvl7pPr marL="2057348"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36036D-6132-4893-99D1-9EF4BB90C439}" type="slidenum">
              <a:rPr lang="en-US" smtClean="0"/>
              <a:t>1</a:t>
            </a:fld>
            <a:endParaRPr lang="en-US"/>
          </a:p>
        </p:txBody>
      </p:sp>
    </p:spTree>
    <p:extLst>
      <p:ext uri="{BB962C8B-B14F-4D97-AF65-F5344CB8AC3E}">
        <p14:creationId xmlns:p14="http://schemas.microsoft.com/office/powerpoint/2010/main" val="1419784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36036D-6132-4893-99D1-9EF4BB90C439}" type="slidenum">
              <a:rPr lang="en-US" smtClean="0"/>
              <a:t>50</a:t>
            </a:fld>
            <a:endParaRPr lang="en-US"/>
          </a:p>
        </p:txBody>
      </p:sp>
    </p:spTree>
    <p:extLst>
      <p:ext uri="{BB962C8B-B14F-4D97-AF65-F5344CB8AC3E}">
        <p14:creationId xmlns:p14="http://schemas.microsoft.com/office/powerpoint/2010/main" val="1644763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36036D-6132-4893-99D1-9EF4BB90C439}" type="slidenum">
              <a:rPr lang="en-US" smtClean="0"/>
              <a:t>51</a:t>
            </a:fld>
            <a:endParaRPr lang="en-US"/>
          </a:p>
        </p:txBody>
      </p:sp>
    </p:spTree>
    <p:extLst>
      <p:ext uri="{BB962C8B-B14F-4D97-AF65-F5344CB8AC3E}">
        <p14:creationId xmlns:p14="http://schemas.microsoft.com/office/powerpoint/2010/main" val="927898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dirty="0"/>
              <a:t>It seems there are therapists all over trying to help one at a time.  Group Shot </a:t>
            </a:r>
          </a:p>
          <a:p>
            <a:endParaRPr lang="en-US" dirty="0"/>
          </a:p>
        </p:txBody>
      </p:sp>
      <p:sp>
        <p:nvSpPr>
          <p:cNvPr id="4" name="Slide Number Placeholder 3"/>
          <p:cNvSpPr>
            <a:spLocks noGrp="1"/>
          </p:cNvSpPr>
          <p:nvPr>
            <p:ph type="sldNum" sz="quarter" idx="10"/>
          </p:nvPr>
        </p:nvSpPr>
        <p:spPr/>
        <p:txBody>
          <a:bodyPr/>
          <a:lstStyle/>
          <a:p>
            <a:fld id="{E036036D-6132-4893-99D1-9EF4BB90C439}" type="slidenum">
              <a:rPr lang="en-US" smtClean="0"/>
              <a:t>2</a:t>
            </a:fld>
            <a:endParaRPr lang="en-US"/>
          </a:p>
        </p:txBody>
      </p:sp>
    </p:spTree>
    <p:extLst>
      <p:ext uri="{BB962C8B-B14F-4D97-AF65-F5344CB8AC3E}">
        <p14:creationId xmlns:p14="http://schemas.microsoft.com/office/powerpoint/2010/main" val="47145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Stephen </a:t>
            </a:r>
            <a:r>
              <a:rPr lang="en-US" dirty="0" err="1"/>
              <a:t>porges</a:t>
            </a:r>
            <a:r>
              <a:rPr lang="en-US" dirty="0"/>
              <a:t> study – non respiratory way – did infant study. Associated with behavioral problems at age 3</a:t>
            </a:r>
          </a:p>
          <a:p>
            <a:endParaRPr lang="en-US" dirty="0"/>
          </a:p>
          <a:p>
            <a:r>
              <a:rPr lang="en-US" dirty="0"/>
              <a:t>Borderline study – same baseline RSAs as controls – longer one is in the presence of someone else the RSA increases….good health with borderlines RSA decreases and creates stress – approach avoidance… “I hate you but don’t leave me.” Connection causes anxiety. </a:t>
            </a:r>
          </a:p>
          <a:p>
            <a:endParaRPr lang="en-US" dirty="0"/>
          </a:p>
          <a:p>
            <a:r>
              <a:rPr lang="en-US" dirty="0"/>
              <a:t>Women with abuse histories – no PTSD diagnosis; stress = low RSA and longer time to recover…Yoga classes made them improve. </a:t>
            </a:r>
          </a:p>
          <a:p>
            <a:endParaRPr lang="en-US" dirty="0"/>
          </a:p>
        </p:txBody>
      </p:sp>
      <p:sp>
        <p:nvSpPr>
          <p:cNvPr id="4" name="Slide Number Placeholder 3"/>
          <p:cNvSpPr>
            <a:spLocks noGrp="1"/>
          </p:cNvSpPr>
          <p:nvPr>
            <p:ph type="sldNum" sz="quarter" idx="10"/>
          </p:nvPr>
        </p:nvSpPr>
        <p:spPr/>
        <p:txBody>
          <a:bodyPr/>
          <a:lstStyle/>
          <a:p>
            <a:fld id="{E036036D-6132-4893-99D1-9EF4BB90C439}" type="slidenum">
              <a:rPr lang="en-US" smtClean="0"/>
              <a:t>26</a:t>
            </a:fld>
            <a:endParaRPr lang="en-US"/>
          </a:p>
        </p:txBody>
      </p:sp>
    </p:spTree>
    <p:extLst>
      <p:ext uri="{BB962C8B-B14F-4D97-AF65-F5344CB8AC3E}">
        <p14:creationId xmlns:p14="http://schemas.microsoft.com/office/powerpoint/2010/main" val="685792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36036D-6132-4893-99D1-9EF4BB90C439}" type="slidenum">
              <a:rPr lang="en-US" smtClean="0"/>
              <a:t>34</a:t>
            </a:fld>
            <a:endParaRPr lang="en-US"/>
          </a:p>
        </p:txBody>
      </p:sp>
    </p:spTree>
    <p:extLst>
      <p:ext uri="{BB962C8B-B14F-4D97-AF65-F5344CB8AC3E}">
        <p14:creationId xmlns:p14="http://schemas.microsoft.com/office/powerpoint/2010/main" val="970399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36036D-6132-4893-99D1-9EF4BB90C439}" type="slidenum">
              <a:rPr lang="en-US" smtClean="0"/>
              <a:t>35</a:t>
            </a:fld>
            <a:endParaRPr lang="en-US"/>
          </a:p>
        </p:txBody>
      </p:sp>
    </p:spTree>
    <p:extLst>
      <p:ext uri="{BB962C8B-B14F-4D97-AF65-F5344CB8AC3E}">
        <p14:creationId xmlns:p14="http://schemas.microsoft.com/office/powerpoint/2010/main" val="1143426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36036D-6132-4893-99D1-9EF4BB90C439}" type="slidenum">
              <a:rPr lang="en-US" smtClean="0"/>
              <a:t>36</a:t>
            </a:fld>
            <a:endParaRPr lang="en-US"/>
          </a:p>
        </p:txBody>
      </p:sp>
    </p:spTree>
    <p:extLst>
      <p:ext uri="{BB962C8B-B14F-4D97-AF65-F5344CB8AC3E}">
        <p14:creationId xmlns:p14="http://schemas.microsoft.com/office/powerpoint/2010/main" val="765357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36036D-6132-4893-99D1-9EF4BB90C439}" type="slidenum">
              <a:rPr lang="en-US" smtClean="0"/>
              <a:t>39</a:t>
            </a:fld>
            <a:endParaRPr lang="en-US"/>
          </a:p>
        </p:txBody>
      </p:sp>
    </p:spTree>
    <p:extLst>
      <p:ext uri="{BB962C8B-B14F-4D97-AF65-F5344CB8AC3E}">
        <p14:creationId xmlns:p14="http://schemas.microsoft.com/office/powerpoint/2010/main" val="2060519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36036D-6132-4893-99D1-9EF4BB90C439}" type="slidenum">
              <a:rPr lang="en-US" smtClean="0"/>
              <a:t>40</a:t>
            </a:fld>
            <a:endParaRPr lang="en-US"/>
          </a:p>
        </p:txBody>
      </p:sp>
    </p:spTree>
    <p:extLst>
      <p:ext uri="{BB962C8B-B14F-4D97-AF65-F5344CB8AC3E}">
        <p14:creationId xmlns:p14="http://schemas.microsoft.com/office/powerpoint/2010/main" val="1611839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36036D-6132-4893-99D1-9EF4BB90C439}" type="slidenum">
              <a:rPr lang="en-US" smtClean="0"/>
              <a:t>45</a:t>
            </a:fld>
            <a:endParaRPr lang="en-US"/>
          </a:p>
        </p:txBody>
      </p:sp>
    </p:spTree>
    <p:extLst>
      <p:ext uri="{BB962C8B-B14F-4D97-AF65-F5344CB8AC3E}">
        <p14:creationId xmlns:p14="http://schemas.microsoft.com/office/powerpoint/2010/main" val="683699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6096000" cy="800100"/>
          </a:xfrm>
          <a:prstGeom prst="rect">
            <a:avLst/>
          </a:prstGeom>
        </p:spPr>
        <p:txBody>
          <a:bodyPr anchor="t" anchorCtr="0">
            <a:noAutofit/>
          </a:bodyPr>
          <a:lstStyle>
            <a:lvl1pPr>
              <a:lnSpc>
                <a:spcPts val="3000"/>
              </a:lnSpc>
              <a:defRPr>
                <a:solidFill>
                  <a:schemeClr val="tx2"/>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457200" y="1200151"/>
            <a:ext cx="8229600" cy="3394472"/>
          </a:xfrm>
          <a:prstGeom prst="rect">
            <a:avLst/>
          </a:prstGeom>
        </p:spPr>
        <p:txBody>
          <a:bodyPr>
            <a:noAutofit/>
          </a:bodyPr>
          <a:lstStyle>
            <a:lvl1pPr marL="274307" indent="-274307">
              <a:lnSpc>
                <a:spcPts val="2500"/>
              </a:lnSpc>
              <a:spcBef>
                <a:spcPts val="1800"/>
              </a:spcBef>
              <a:buClr>
                <a:srgbClr val="B3B995"/>
              </a:buClr>
              <a:buSzPct val="100000"/>
              <a:buFont typeface="Wingdings" charset="2"/>
              <a:buChar char="§"/>
              <a:defRPr sz="2400">
                <a:solidFill>
                  <a:schemeClr val="tx1"/>
                </a:solidFill>
                <a:latin typeface="+mn-lt"/>
              </a:defRPr>
            </a:lvl1pPr>
            <a:lvl2pPr marL="548613" indent="-274307">
              <a:lnSpc>
                <a:spcPts val="2500"/>
              </a:lnSpc>
              <a:spcBef>
                <a:spcPts val="1800"/>
              </a:spcBef>
              <a:buClr>
                <a:srgbClr val="955F27"/>
              </a:buClr>
              <a:buSzPct val="100000"/>
              <a:buFont typeface="Wingdings" charset="2"/>
              <a:buChar char="§"/>
              <a:defRPr sz="2400">
                <a:solidFill>
                  <a:schemeClr val="tx1"/>
                </a:solidFill>
                <a:latin typeface="+mn-lt"/>
              </a:defRPr>
            </a:lvl2pPr>
            <a:lvl3pPr marL="822920" indent="-274307">
              <a:lnSpc>
                <a:spcPts val="2500"/>
              </a:lnSpc>
              <a:spcBef>
                <a:spcPts val="1800"/>
              </a:spcBef>
              <a:buClr>
                <a:srgbClr val="732E4A"/>
              </a:buClr>
              <a:buSzPct val="100000"/>
              <a:buFont typeface="Wingdings" charset="2"/>
              <a:buChar char="§"/>
              <a:defRPr sz="2000">
                <a:solidFill>
                  <a:schemeClr val="tx1"/>
                </a:solidFill>
                <a:latin typeface="+mn-lt"/>
              </a:defRPr>
            </a:lvl3pPr>
            <a:lvl4pPr marL="1600120" indent="-228588">
              <a:spcBef>
                <a:spcPts val="1200"/>
              </a:spcBef>
              <a:buClr>
                <a:srgbClr val="B3B995"/>
              </a:buClr>
              <a:buSzPct val="100000"/>
              <a:buFont typeface="Wingdings" charset="2"/>
              <a:buChar char="§"/>
              <a:defRPr sz="2000">
                <a:latin typeface="+mn-lt"/>
              </a:defRPr>
            </a:lvl4pPr>
            <a:lvl5pPr marL="2057297" indent="-228588">
              <a:spcBef>
                <a:spcPts val="1200"/>
              </a:spcBef>
              <a:buClr>
                <a:srgbClr val="B3B995"/>
              </a:buClr>
              <a:buSzPct val="100000"/>
              <a:buFont typeface="Wingdings" charset="2"/>
              <a:buChar char="§"/>
              <a:defRPr sz="2000">
                <a:latin typeface="+mn-lt"/>
              </a:defRPr>
            </a:lvl5pPr>
          </a:lstStyle>
          <a:p>
            <a:pPr lvl="0"/>
            <a:r>
              <a:rPr lang="en-US"/>
              <a:t>Click to edit Master text styles</a:t>
            </a:r>
          </a:p>
          <a:p>
            <a:pPr lvl="1"/>
            <a:r>
              <a:rPr lang="en-US"/>
              <a:t>Second level</a:t>
            </a:r>
          </a:p>
          <a:p>
            <a:pPr lvl="2"/>
            <a:r>
              <a:rPr lang="en-US"/>
              <a:t>Third level</a:t>
            </a:r>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p:spTree>
      <p:nvGrpSpPr>
        <p:cNvPr id="1" name=""/>
        <p:cNvGrpSpPr/>
        <p:nvPr/>
      </p:nvGrpSpPr>
      <p:grpSpPr>
        <a:xfrm>
          <a:off x="0" y="0"/>
          <a:ext cx="0" cy="0"/>
          <a:chOff x="0" y="0"/>
          <a:chExt cx="0" cy="0"/>
        </a:xfrm>
      </p:grpSpPr>
      <p:pic>
        <p:nvPicPr>
          <p:cNvPr id="2" name="Picture 4" descr="C:\Users\claplant\Documents\Sierra Tucson Logo Files\Horizontal\SierraTucson.Logo.hz.reg-tag.CMYK.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2003" y="4229100"/>
            <a:ext cx="2624449" cy="38414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0"/>
          </p:nvPr>
        </p:nvSpPr>
        <p:spPr>
          <a:xfrm>
            <a:off x="625931" y="876246"/>
            <a:ext cx="4555671" cy="965411"/>
          </a:xfrm>
          <a:prstGeom prst="rect">
            <a:avLst/>
          </a:prstGeom>
        </p:spPr>
        <p:txBody>
          <a:bodyPr/>
          <a:lstStyle>
            <a:lvl1pPr marL="0" indent="0">
              <a:buNone/>
              <a:defRPr lang="en-US" sz="3200" kern="1200" cap="all" dirty="0" smtClean="0">
                <a:solidFill>
                  <a:schemeClr val="bg1"/>
                </a:solidFill>
                <a:latin typeface="Century Gothic" charset="0"/>
                <a:ea typeface="Century Gothic" charset="0"/>
                <a:cs typeface="Century Gothic" charset="0"/>
              </a:defRPr>
            </a:lvl1pPr>
            <a:lvl2pPr marL="457178" indent="0">
              <a:buNone/>
              <a:defRPr lang="en-US" sz="2000" kern="1200" cap="all" dirty="0" smtClean="0">
                <a:solidFill>
                  <a:srgbClr val="5E514D"/>
                </a:solidFill>
                <a:latin typeface="+mj-lt"/>
                <a:ea typeface="Century Gothic" charset="0"/>
                <a:cs typeface="Century Gothic" charset="0"/>
              </a:defRPr>
            </a:lvl2pPr>
            <a:lvl3pPr marL="914355" indent="0">
              <a:buNone/>
              <a:defRPr lang="en-US" sz="2000" kern="1200" cap="all" dirty="0" smtClean="0">
                <a:solidFill>
                  <a:srgbClr val="5E514D"/>
                </a:solidFill>
                <a:latin typeface="+mj-lt"/>
                <a:ea typeface="Century Gothic" charset="0"/>
                <a:cs typeface="Century Gothic" charset="0"/>
              </a:defRPr>
            </a:lvl3pPr>
            <a:lvl4pPr marL="1371532" indent="0">
              <a:buNone/>
              <a:defRPr lang="en-US" sz="3200" kern="1200" cap="all" dirty="0" smtClean="0">
                <a:solidFill>
                  <a:schemeClr val="bg1"/>
                </a:solidFill>
                <a:latin typeface="+mj-lt"/>
                <a:ea typeface="+mj-ea"/>
                <a:cs typeface="Kalinga" panose="020B0502040204020203" pitchFamily="34" charset="0"/>
              </a:defRPr>
            </a:lvl4pPr>
            <a:lvl5pPr marL="1828709" indent="0">
              <a:buNone/>
              <a:defRPr lang="en-US" sz="3200" kern="1200" cap="all" dirty="0">
                <a:solidFill>
                  <a:schemeClr val="bg1"/>
                </a:solidFill>
                <a:latin typeface="+mj-lt"/>
                <a:ea typeface="+mj-ea"/>
                <a:cs typeface="Kalinga" panose="020B0502040204020203" pitchFamily="34" charset="0"/>
              </a:defRPr>
            </a:lvl5pPr>
          </a:lstStyle>
          <a:p>
            <a:pPr lvl="0"/>
            <a:r>
              <a:rPr lang="en-US"/>
              <a:t>Click to edit Master text styles</a:t>
            </a:r>
          </a:p>
        </p:txBody>
      </p:sp>
      <p:sp>
        <p:nvSpPr>
          <p:cNvPr id="7" name="Text Placeholder 5"/>
          <p:cNvSpPr>
            <a:spLocks noGrp="1"/>
          </p:cNvSpPr>
          <p:nvPr>
            <p:ph type="body" sz="quarter" idx="11" hasCustomPrompt="1"/>
          </p:nvPr>
        </p:nvSpPr>
        <p:spPr>
          <a:xfrm>
            <a:off x="625931" y="1841657"/>
            <a:ext cx="4555671" cy="1015845"/>
          </a:xfrm>
          <a:prstGeom prst="rect">
            <a:avLst/>
          </a:prstGeom>
        </p:spPr>
        <p:txBody>
          <a:bodyPr/>
          <a:lstStyle>
            <a:lvl1pPr marL="0" indent="0">
              <a:buNone/>
              <a:defRPr lang="en-US" sz="2400" kern="1200" cap="none" dirty="0" smtClean="0">
                <a:solidFill>
                  <a:srgbClr val="5E514D"/>
                </a:solidFill>
                <a:latin typeface="Century Gothic" charset="0"/>
                <a:ea typeface="Century Gothic" charset="0"/>
                <a:cs typeface="Century Gothic" charset="0"/>
              </a:defRPr>
            </a:lvl1pPr>
            <a:lvl2pPr marL="457178" indent="0">
              <a:buNone/>
              <a:defRPr lang="en-US" sz="2000" kern="1200" cap="all" dirty="0" smtClean="0">
                <a:solidFill>
                  <a:srgbClr val="5E514D"/>
                </a:solidFill>
                <a:latin typeface="+mj-lt"/>
                <a:ea typeface="Century Gothic" charset="0"/>
                <a:cs typeface="Century Gothic" charset="0"/>
              </a:defRPr>
            </a:lvl2pPr>
            <a:lvl3pPr marL="914355" indent="0">
              <a:buNone/>
              <a:defRPr lang="en-US" sz="2000" kern="1200" cap="all" dirty="0" smtClean="0">
                <a:solidFill>
                  <a:srgbClr val="5E514D"/>
                </a:solidFill>
                <a:latin typeface="+mj-lt"/>
                <a:ea typeface="Century Gothic" charset="0"/>
                <a:cs typeface="Century Gothic" charset="0"/>
              </a:defRPr>
            </a:lvl3pPr>
            <a:lvl4pPr marL="1371532" indent="0">
              <a:buNone/>
              <a:defRPr lang="en-US" sz="3200" kern="1200" cap="all" dirty="0" smtClean="0">
                <a:solidFill>
                  <a:schemeClr val="bg1"/>
                </a:solidFill>
                <a:latin typeface="+mj-lt"/>
                <a:ea typeface="+mj-ea"/>
                <a:cs typeface="Kalinga" panose="020B0502040204020203" pitchFamily="34" charset="0"/>
              </a:defRPr>
            </a:lvl4pPr>
            <a:lvl5pPr marL="1828709" indent="0">
              <a:buNone/>
              <a:defRPr lang="en-US" sz="3200" kern="1200" cap="all" dirty="0">
                <a:solidFill>
                  <a:schemeClr val="bg1"/>
                </a:solidFill>
                <a:latin typeface="+mj-lt"/>
                <a:ea typeface="+mj-ea"/>
                <a:cs typeface="Kalinga" panose="020B0502040204020203" pitchFamily="34" charset="0"/>
              </a:defRPr>
            </a:lvl5pPr>
          </a:lstStyle>
          <a:p>
            <a:pPr lvl="0"/>
            <a:r>
              <a:rPr lang="en-US" dirty="0"/>
              <a:t>Click To Edit Subhead</a:t>
            </a:r>
          </a:p>
        </p:txBody>
      </p:sp>
      <p:sp>
        <p:nvSpPr>
          <p:cNvPr id="9" name="Text Placeholder 5"/>
          <p:cNvSpPr>
            <a:spLocks noGrp="1"/>
          </p:cNvSpPr>
          <p:nvPr>
            <p:ph type="body" sz="quarter" idx="12" hasCustomPrompt="1"/>
          </p:nvPr>
        </p:nvSpPr>
        <p:spPr>
          <a:xfrm>
            <a:off x="625931" y="3206534"/>
            <a:ext cx="4174671" cy="508219"/>
          </a:xfrm>
          <a:prstGeom prst="rect">
            <a:avLst/>
          </a:prstGeom>
        </p:spPr>
        <p:txBody>
          <a:bodyPr/>
          <a:lstStyle>
            <a:lvl1pPr marL="0" indent="0">
              <a:buNone/>
              <a:defRPr lang="en-US" sz="2000" b="0" i="0" kern="1200" dirty="0" smtClean="0">
                <a:solidFill>
                  <a:schemeClr val="bg1"/>
                </a:solidFill>
                <a:latin typeface="Century Gothic" charset="0"/>
                <a:ea typeface="Century Gothic" charset="0"/>
                <a:cs typeface="Century Gothic" charset="0"/>
              </a:defRPr>
            </a:lvl1pPr>
            <a:lvl2pPr marL="457178" indent="0">
              <a:buNone/>
              <a:defRPr lang="en-US" sz="2000" kern="1200" cap="all" dirty="0" smtClean="0">
                <a:solidFill>
                  <a:srgbClr val="5E514D"/>
                </a:solidFill>
                <a:latin typeface="+mj-lt"/>
                <a:ea typeface="Century Gothic" charset="0"/>
                <a:cs typeface="Century Gothic" charset="0"/>
              </a:defRPr>
            </a:lvl2pPr>
            <a:lvl3pPr marL="914355" indent="0">
              <a:buNone/>
              <a:defRPr lang="en-US" sz="2000" kern="1200" cap="all" dirty="0" smtClean="0">
                <a:solidFill>
                  <a:srgbClr val="5E514D"/>
                </a:solidFill>
                <a:latin typeface="+mj-lt"/>
                <a:ea typeface="Century Gothic" charset="0"/>
                <a:cs typeface="Century Gothic" charset="0"/>
              </a:defRPr>
            </a:lvl3pPr>
            <a:lvl4pPr marL="1371532" indent="0">
              <a:buNone/>
              <a:defRPr lang="en-US" sz="3200" kern="1200" cap="all" dirty="0" smtClean="0">
                <a:solidFill>
                  <a:schemeClr val="bg1"/>
                </a:solidFill>
                <a:latin typeface="+mj-lt"/>
                <a:ea typeface="+mj-ea"/>
                <a:cs typeface="Kalinga" panose="020B0502040204020203" pitchFamily="34" charset="0"/>
              </a:defRPr>
            </a:lvl4pPr>
            <a:lvl5pPr marL="1828709" indent="0">
              <a:buNone/>
              <a:defRPr lang="en-US" sz="3200" kern="1200" cap="all" dirty="0">
                <a:solidFill>
                  <a:schemeClr val="bg1"/>
                </a:solidFill>
                <a:latin typeface="+mj-lt"/>
                <a:ea typeface="+mj-ea"/>
                <a:cs typeface="Kalinga" panose="020B0502040204020203" pitchFamily="34" charset="0"/>
              </a:defRPr>
            </a:lvl5pPr>
          </a:lstStyle>
          <a:p>
            <a:pPr lvl="0"/>
            <a:r>
              <a:rPr lang="en-US" dirty="0"/>
              <a:t>Click to edit Name</a:t>
            </a: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4 leaves">
    <p:spTree>
      <p:nvGrpSpPr>
        <p:cNvPr id="1" name=""/>
        <p:cNvGrpSpPr/>
        <p:nvPr/>
      </p:nvGrpSpPr>
      <p:grpSpPr>
        <a:xfrm>
          <a:off x="0" y="0"/>
          <a:ext cx="0" cy="0"/>
          <a:chOff x="0" y="0"/>
          <a:chExt cx="0" cy="0"/>
        </a:xfrm>
      </p:grpSpPr>
      <p:sp>
        <p:nvSpPr>
          <p:cNvPr id="12" name="shape 1"/>
          <p:cNvSpPr/>
          <p:nvPr userDrawn="1"/>
        </p:nvSpPr>
        <p:spPr>
          <a:xfrm flipH="1">
            <a:off x="2959474" y="931209"/>
            <a:ext cx="2380130" cy="1925706"/>
          </a:xfrm>
          <a:prstGeom prst="round2DiagRect">
            <a:avLst>
              <a:gd name="adj1" fmla="val 20543"/>
              <a:gd name="adj2" fmla="val 0"/>
            </a:avLst>
          </a:prstGeom>
          <a:solidFill>
            <a:srgbClr val="B3B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entury Gothic" charset="0"/>
              <a:ea typeface="Century Gothic" charset="0"/>
              <a:cs typeface="Century Gothic" charset="0"/>
            </a:endParaRPr>
          </a:p>
        </p:txBody>
      </p:sp>
      <p:sp>
        <p:nvSpPr>
          <p:cNvPr id="13" name="shape 2"/>
          <p:cNvSpPr/>
          <p:nvPr userDrawn="1"/>
        </p:nvSpPr>
        <p:spPr>
          <a:xfrm>
            <a:off x="5577169" y="931209"/>
            <a:ext cx="2380130" cy="1925706"/>
          </a:xfrm>
          <a:prstGeom prst="round2DiagRect">
            <a:avLst>
              <a:gd name="adj1" fmla="val 20543"/>
              <a:gd name="adj2" fmla="val 0"/>
            </a:avLst>
          </a:prstGeom>
          <a:solidFill>
            <a:srgbClr val="B3B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entury Gothic" charset="0"/>
              <a:ea typeface="Century Gothic" charset="0"/>
              <a:cs typeface="Century Gothic" charset="0"/>
            </a:endParaRPr>
          </a:p>
        </p:txBody>
      </p:sp>
      <p:sp>
        <p:nvSpPr>
          <p:cNvPr id="15" name="shape 3"/>
          <p:cNvSpPr/>
          <p:nvPr userDrawn="1"/>
        </p:nvSpPr>
        <p:spPr>
          <a:xfrm flipH="1" flipV="1">
            <a:off x="2959474" y="3006002"/>
            <a:ext cx="2380130" cy="1925706"/>
          </a:xfrm>
          <a:prstGeom prst="round2DiagRect">
            <a:avLst>
              <a:gd name="adj1" fmla="val 20543"/>
              <a:gd name="adj2" fmla="val 0"/>
            </a:avLst>
          </a:prstGeom>
          <a:solidFill>
            <a:srgbClr val="B3B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entury Gothic" charset="0"/>
              <a:ea typeface="Century Gothic" charset="0"/>
              <a:cs typeface="Century Gothic" charset="0"/>
            </a:endParaRPr>
          </a:p>
        </p:txBody>
      </p:sp>
      <p:sp>
        <p:nvSpPr>
          <p:cNvPr id="16" name="shape 4"/>
          <p:cNvSpPr/>
          <p:nvPr userDrawn="1"/>
        </p:nvSpPr>
        <p:spPr>
          <a:xfrm flipV="1">
            <a:off x="5577169" y="2988609"/>
            <a:ext cx="2380130" cy="1925706"/>
          </a:xfrm>
          <a:prstGeom prst="round2DiagRect">
            <a:avLst>
              <a:gd name="adj1" fmla="val 20543"/>
              <a:gd name="adj2" fmla="val 0"/>
            </a:avLst>
          </a:prstGeom>
          <a:solidFill>
            <a:srgbClr val="B3B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entury Gothic" charset="0"/>
              <a:ea typeface="Century Gothic" charset="0"/>
              <a:cs typeface="Century Gothic" charset="0"/>
            </a:endParaRPr>
          </a:p>
        </p:txBody>
      </p:sp>
      <p:sp>
        <p:nvSpPr>
          <p:cNvPr id="21" name="Text Placeholder 3"/>
          <p:cNvSpPr>
            <a:spLocks noGrp="1"/>
          </p:cNvSpPr>
          <p:nvPr>
            <p:ph type="body" sz="half" idx="2"/>
          </p:nvPr>
        </p:nvSpPr>
        <p:spPr>
          <a:xfrm>
            <a:off x="3111873" y="1253703"/>
            <a:ext cx="2092138" cy="1603212"/>
          </a:xfrm>
          <a:prstGeom prst="rect">
            <a:avLst/>
          </a:prstGeom>
        </p:spPr>
        <p:txBody>
          <a:bodyPr/>
          <a:lstStyle>
            <a:lvl1pPr marL="0" indent="0">
              <a:buNone/>
              <a:defRPr sz="1800">
                <a:latin typeface="Century Gothic" charset="0"/>
                <a:ea typeface="Century Gothic" charset="0"/>
                <a:cs typeface="Century Gothic" charset="0"/>
              </a:defRPr>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22" name="Text Placeholder 3"/>
          <p:cNvSpPr>
            <a:spLocks noGrp="1"/>
          </p:cNvSpPr>
          <p:nvPr>
            <p:ph type="body" sz="half" idx="10"/>
          </p:nvPr>
        </p:nvSpPr>
        <p:spPr>
          <a:xfrm>
            <a:off x="5707157" y="1253703"/>
            <a:ext cx="2169459" cy="1603212"/>
          </a:xfrm>
          <a:prstGeom prst="rect">
            <a:avLst/>
          </a:prstGeom>
        </p:spPr>
        <p:txBody>
          <a:bodyPr/>
          <a:lstStyle>
            <a:lvl1pPr marL="0" indent="0">
              <a:buNone/>
              <a:defRPr sz="1800">
                <a:latin typeface="Century Gothic" charset="0"/>
                <a:ea typeface="Century Gothic" charset="0"/>
                <a:cs typeface="Century Gothic" charset="0"/>
              </a:defRPr>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dirty="0"/>
              <a:t>Click to edit Master text styles</a:t>
            </a:r>
          </a:p>
        </p:txBody>
      </p:sp>
      <p:sp>
        <p:nvSpPr>
          <p:cNvPr id="23" name="Text Placeholder 3"/>
          <p:cNvSpPr>
            <a:spLocks noGrp="1"/>
          </p:cNvSpPr>
          <p:nvPr>
            <p:ph type="body" sz="half" idx="11"/>
          </p:nvPr>
        </p:nvSpPr>
        <p:spPr>
          <a:xfrm>
            <a:off x="3111873" y="3260678"/>
            <a:ext cx="2011456" cy="1603212"/>
          </a:xfrm>
          <a:prstGeom prst="rect">
            <a:avLst/>
          </a:prstGeom>
        </p:spPr>
        <p:txBody>
          <a:bodyPr/>
          <a:lstStyle>
            <a:lvl1pPr marL="0" indent="0">
              <a:buNone/>
              <a:defRPr sz="1800">
                <a:latin typeface="Century Gothic" charset="0"/>
                <a:ea typeface="Century Gothic" charset="0"/>
                <a:cs typeface="Century Gothic" charset="0"/>
              </a:defRPr>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24" name="Text Placeholder 3"/>
          <p:cNvSpPr>
            <a:spLocks noGrp="1"/>
          </p:cNvSpPr>
          <p:nvPr>
            <p:ph type="body" sz="half" idx="12"/>
          </p:nvPr>
        </p:nvSpPr>
        <p:spPr>
          <a:xfrm>
            <a:off x="5707155" y="3260678"/>
            <a:ext cx="2078692" cy="1603212"/>
          </a:xfrm>
          <a:prstGeom prst="rect">
            <a:avLst/>
          </a:prstGeom>
        </p:spPr>
        <p:txBody>
          <a:bodyPr/>
          <a:lstStyle>
            <a:lvl1pPr marL="0" indent="0">
              <a:buNone/>
              <a:defRPr sz="1800">
                <a:latin typeface="Century Gothic" charset="0"/>
                <a:ea typeface="Century Gothic" charset="0"/>
                <a:cs typeface="Century Gothic" charset="0"/>
              </a:defRPr>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25" name="Title 1"/>
          <p:cNvSpPr>
            <a:spLocks noGrp="1"/>
          </p:cNvSpPr>
          <p:nvPr>
            <p:ph type="title"/>
          </p:nvPr>
        </p:nvSpPr>
        <p:spPr>
          <a:xfrm>
            <a:off x="521071" y="931209"/>
            <a:ext cx="2205318" cy="2084506"/>
          </a:xfrm>
          <a:prstGeom prst="rect">
            <a:avLst/>
          </a:prstGeom>
        </p:spPr>
        <p:txBody>
          <a:bodyPr/>
          <a:lstStyle>
            <a:lvl1pPr algn="r">
              <a:defRPr/>
            </a:lvl1pPr>
          </a:lstStyle>
          <a:p>
            <a:r>
              <a:rPr lang="en-US" dirty="0"/>
              <a:t>Click to edit Master title style</a:t>
            </a:r>
          </a:p>
        </p:txBody>
      </p:sp>
    </p:spTree>
    <p:extLst>
      <p:ext uri="{BB962C8B-B14F-4D97-AF65-F5344CB8AC3E}">
        <p14:creationId xmlns:p14="http://schemas.microsoft.com/office/powerpoint/2010/main" val="1515844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08982"/>
            <a:ext cx="6096000" cy="723239"/>
          </a:xfrm>
          <a:prstGeom prst="rect">
            <a:avLst/>
          </a:prstGeom>
        </p:spPr>
        <p:txBody>
          <a:bodyPr anchor="t" anchorCtr="0">
            <a:noAutofit/>
          </a:bodyPr>
          <a:lstStyle>
            <a:lvl1pPr>
              <a:lnSpc>
                <a:spcPts val="3000"/>
              </a:lnSpc>
              <a:defRPr>
                <a:solidFill>
                  <a:srgbClr val="955F27"/>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457200" y="1732221"/>
            <a:ext cx="8229600" cy="3068381"/>
          </a:xfrm>
          <a:prstGeom prst="rect">
            <a:avLst/>
          </a:prstGeom>
        </p:spPr>
        <p:txBody>
          <a:bodyPr>
            <a:noAutofit/>
          </a:bodyPr>
          <a:lstStyle>
            <a:lvl1pPr marL="274307" indent="-274307">
              <a:lnSpc>
                <a:spcPts val="2500"/>
              </a:lnSpc>
              <a:spcBef>
                <a:spcPts val="1800"/>
              </a:spcBef>
              <a:buClr>
                <a:srgbClr val="B3B995"/>
              </a:buClr>
              <a:buSzPct val="100000"/>
              <a:buFont typeface="Wingdings" charset="2"/>
              <a:buChar char="§"/>
              <a:defRPr sz="2400">
                <a:latin typeface="+mn-lt"/>
              </a:defRPr>
            </a:lvl1pPr>
            <a:lvl2pPr marL="548613" indent="-274307">
              <a:lnSpc>
                <a:spcPts val="2500"/>
              </a:lnSpc>
              <a:spcBef>
                <a:spcPts val="1800"/>
              </a:spcBef>
              <a:buClr>
                <a:srgbClr val="955F27"/>
              </a:buClr>
              <a:buSzPct val="100000"/>
              <a:buFont typeface="Wingdings" charset="2"/>
              <a:buChar char="§"/>
              <a:defRPr sz="2400">
                <a:latin typeface="+mn-lt"/>
              </a:defRPr>
            </a:lvl2pPr>
            <a:lvl3pPr marL="822920" indent="-274307">
              <a:lnSpc>
                <a:spcPts val="2500"/>
              </a:lnSpc>
              <a:spcBef>
                <a:spcPts val="1800"/>
              </a:spcBef>
              <a:buClr>
                <a:srgbClr val="732E4A"/>
              </a:buClr>
              <a:buSzPct val="100000"/>
              <a:buFont typeface="Wingdings" charset="2"/>
              <a:buChar char="§"/>
              <a:defRPr sz="2000">
                <a:latin typeface="+mn-lt"/>
              </a:defRPr>
            </a:lvl3pPr>
            <a:lvl4pPr marL="1600120" indent="-228588">
              <a:spcBef>
                <a:spcPts val="1200"/>
              </a:spcBef>
              <a:buClr>
                <a:srgbClr val="B3B995"/>
              </a:buClr>
              <a:buSzPct val="100000"/>
              <a:buFont typeface="Wingdings" charset="2"/>
              <a:buChar char="§"/>
              <a:defRPr sz="2000">
                <a:latin typeface="+mn-lt"/>
              </a:defRPr>
            </a:lvl4pPr>
            <a:lvl5pPr marL="2057297" indent="-228588">
              <a:spcBef>
                <a:spcPts val="1200"/>
              </a:spcBef>
              <a:buClr>
                <a:srgbClr val="B3B995"/>
              </a:buClr>
              <a:buSzPct val="100000"/>
              <a:buFont typeface="Wingdings" charset="2"/>
              <a:buChar char="§"/>
              <a:defRPr sz="2000">
                <a:latin typeface="+mn-lt"/>
              </a:defRPr>
            </a:lvl5pPr>
          </a:lstStyle>
          <a:p>
            <a:pPr lvl="0"/>
            <a:r>
              <a:rPr lang="en-US"/>
              <a:t>Click to edit Master text styles</a:t>
            </a:r>
          </a:p>
          <a:p>
            <a:pPr lvl="1"/>
            <a:r>
              <a:rPr lang="en-US"/>
              <a:t>Second level</a:t>
            </a:r>
          </a:p>
          <a:p>
            <a:pPr lvl="2"/>
            <a:r>
              <a:rPr lang="en-US"/>
              <a:t>Third level</a:t>
            </a:r>
          </a:p>
        </p:txBody>
      </p:sp>
      <p:sp>
        <p:nvSpPr>
          <p:cNvPr id="5" name="Text Placeholder 9"/>
          <p:cNvSpPr>
            <a:spLocks noGrp="1"/>
          </p:cNvSpPr>
          <p:nvPr>
            <p:ph type="body" sz="quarter" idx="10" hasCustomPrompt="1"/>
          </p:nvPr>
        </p:nvSpPr>
        <p:spPr>
          <a:xfrm>
            <a:off x="457200" y="1"/>
            <a:ext cx="5715000" cy="496490"/>
          </a:xfrm>
          <a:prstGeom prst="rect">
            <a:avLst/>
          </a:prstGeom>
        </p:spPr>
        <p:txBody>
          <a:bodyPr anchor="b" anchorCtr="0"/>
          <a:lstStyle>
            <a:lvl1pPr marL="0" indent="0">
              <a:buFont typeface="Arial" charset="0"/>
              <a:buNone/>
              <a:defRPr sz="2000">
                <a:solidFill>
                  <a:schemeClr val="bg1"/>
                </a:solidFill>
                <a:latin typeface="Century Gothic" charset="0"/>
                <a:ea typeface="Century Gothic" charset="0"/>
                <a:cs typeface="Century Gothic" charset="0"/>
              </a:defRPr>
            </a:lvl1pPr>
          </a:lstStyle>
          <a:p>
            <a:pPr lvl="0"/>
            <a:r>
              <a:rPr lang="en-US" dirty="0"/>
              <a:t>Click To Edit Topic</a:t>
            </a: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37063"/>
            <a:ext cx="8229600" cy="3763539"/>
          </a:xfrm>
          <a:prstGeom prst="rect">
            <a:avLst/>
          </a:prstGeom>
        </p:spPr>
        <p:txBody>
          <a:bodyPr>
            <a:noAutofit/>
          </a:bodyPr>
          <a:lstStyle>
            <a:lvl1pPr marL="274307" indent="-274307">
              <a:lnSpc>
                <a:spcPts val="2500"/>
              </a:lnSpc>
              <a:spcBef>
                <a:spcPts val="1800"/>
              </a:spcBef>
              <a:buClr>
                <a:srgbClr val="B3B995"/>
              </a:buClr>
              <a:buSzPct val="100000"/>
              <a:buFont typeface="Wingdings" charset="2"/>
              <a:buChar char="§"/>
              <a:defRPr sz="2400">
                <a:latin typeface="+mn-lt"/>
              </a:defRPr>
            </a:lvl1pPr>
            <a:lvl2pPr marL="548613" indent="-274307">
              <a:lnSpc>
                <a:spcPts val="2500"/>
              </a:lnSpc>
              <a:spcBef>
                <a:spcPts val="1800"/>
              </a:spcBef>
              <a:buClr>
                <a:srgbClr val="955F27"/>
              </a:buClr>
              <a:buSzPct val="100000"/>
              <a:buFont typeface="Wingdings" charset="2"/>
              <a:buChar char="§"/>
              <a:defRPr sz="2400">
                <a:latin typeface="+mn-lt"/>
              </a:defRPr>
            </a:lvl2pPr>
            <a:lvl3pPr marL="822920" indent="-274307">
              <a:lnSpc>
                <a:spcPts val="2500"/>
              </a:lnSpc>
              <a:spcBef>
                <a:spcPts val="1800"/>
              </a:spcBef>
              <a:buClr>
                <a:srgbClr val="732E4A"/>
              </a:buClr>
              <a:buSzPct val="100000"/>
              <a:buFont typeface="Wingdings" charset="2"/>
              <a:buChar char="§"/>
              <a:defRPr sz="2000">
                <a:latin typeface="+mn-lt"/>
              </a:defRPr>
            </a:lvl3pPr>
            <a:lvl4pPr marL="1600120" indent="-228588">
              <a:spcBef>
                <a:spcPts val="1200"/>
              </a:spcBef>
              <a:buClr>
                <a:srgbClr val="B3B995"/>
              </a:buClr>
              <a:buSzPct val="100000"/>
              <a:buFont typeface="Wingdings" charset="2"/>
              <a:buChar char="§"/>
              <a:defRPr sz="2000">
                <a:latin typeface="+mn-lt"/>
              </a:defRPr>
            </a:lvl4pPr>
            <a:lvl5pPr marL="2057297" indent="-228588">
              <a:spcBef>
                <a:spcPts val="1200"/>
              </a:spcBef>
              <a:buClr>
                <a:srgbClr val="B3B995"/>
              </a:buClr>
              <a:buSzPct val="100000"/>
              <a:buFont typeface="Wingdings" charset="2"/>
              <a:buChar char="§"/>
              <a:defRPr sz="2000">
                <a:latin typeface="+mn-lt"/>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9"/>
          <p:cNvSpPr>
            <a:spLocks noGrp="1"/>
          </p:cNvSpPr>
          <p:nvPr>
            <p:ph type="body" sz="quarter" idx="10" hasCustomPrompt="1"/>
          </p:nvPr>
        </p:nvSpPr>
        <p:spPr>
          <a:xfrm>
            <a:off x="457200" y="1"/>
            <a:ext cx="5715000" cy="496490"/>
          </a:xfrm>
          <a:prstGeom prst="rect">
            <a:avLst/>
          </a:prstGeom>
        </p:spPr>
        <p:txBody>
          <a:bodyPr anchor="b" anchorCtr="0"/>
          <a:lstStyle>
            <a:lvl1pPr marL="0" indent="0">
              <a:buFont typeface="Arial" charset="0"/>
              <a:buNone/>
              <a:defRPr sz="2000">
                <a:solidFill>
                  <a:schemeClr val="bg1"/>
                </a:solidFill>
                <a:latin typeface="Century Gothic" charset="0"/>
                <a:ea typeface="Century Gothic" charset="0"/>
                <a:cs typeface="Century Gothic" charset="0"/>
              </a:defRPr>
            </a:lvl1pPr>
          </a:lstStyle>
          <a:p>
            <a:pPr lvl="0"/>
            <a:r>
              <a:rPr lang="en-US" dirty="0"/>
              <a:t>Click To Edit Topic</a:t>
            </a: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itle 1"/>
          <p:cNvSpPr>
            <a:spLocks noGrp="1"/>
          </p:cNvSpPr>
          <p:nvPr>
            <p:ph type="title"/>
          </p:nvPr>
        </p:nvSpPr>
        <p:spPr>
          <a:xfrm>
            <a:off x="0" y="914400"/>
            <a:ext cx="3936024" cy="1543050"/>
          </a:xfrm>
          <a:prstGeom prst="rect">
            <a:avLst/>
          </a:prstGeom>
        </p:spPr>
        <p:txBody>
          <a:bodyPr anchor="t" anchorCtr="0">
            <a:noAutofit/>
          </a:bodyPr>
          <a:lstStyle>
            <a:lvl1pPr algn="r">
              <a:defRPr>
                <a:solidFill>
                  <a:srgbClr val="955F27"/>
                </a:solidFill>
                <a:latin typeface="+mj-lt"/>
              </a:defRPr>
            </a:lvl1pPr>
          </a:lstStyle>
          <a:p>
            <a:r>
              <a:rPr lang="en-US"/>
              <a:t>Click to edit Master title style</a:t>
            </a:r>
            <a:endParaRPr lang="en-US" dirty="0"/>
          </a:p>
        </p:txBody>
      </p:sp>
      <p:sp>
        <p:nvSpPr>
          <p:cNvPr id="4" name="Content Placeholder 2"/>
          <p:cNvSpPr>
            <a:spLocks noGrp="1"/>
          </p:cNvSpPr>
          <p:nvPr>
            <p:ph idx="1"/>
          </p:nvPr>
        </p:nvSpPr>
        <p:spPr>
          <a:xfrm>
            <a:off x="4495802" y="1371601"/>
            <a:ext cx="4138247" cy="3394472"/>
          </a:xfrm>
          <a:prstGeom prst="rect">
            <a:avLst/>
          </a:prstGeom>
        </p:spPr>
        <p:txBody>
          <a:bodyPr>
            <a:noAutofit/>
          </a:bodyPr>
          <a:lstStyle>
            <a:lvl1pPr marL="274307" indent="-274307">
              <a:lnSpc>
                <a:spcPts val="2400"/>
              </a:lnSpc>
              <a:spcBef>
                <a:spcPts val="1200"/>
              </a:spcBef>
              <a:buClr>
                <a:srgbClr val="B3B995"/>
              </a:buClr>
              <a:buSzPct val="100000"/>
              <a:buFont typeface="Wingdings" charset="2"/>
              <a:buChar char="§"/>
              <a:defRPr sz="2000">
                <a:latin typeface="+mn-lt"/>
              </a:defRPr>
            </a:lvl1pPr>
            <a:lvl2pPr marL="548613" indent="-274307">
              <a:spcBef>
                <a:spcPts val="1200"/>
              </a:spcBef>
              <a:buSzPct val="60000"/>
              <a:buFontTx/>
              <a:buBlip>
                <a:blip r:embed="rId2"/>
              </a:buBlip>
              <a:defRPr sz="2400">
                <a:latin typeface="+mn-lt"/>
              </a:defRPr>
            </a:lvl2pPr>
            <a:lvl3pPr marL="822920" indent="-274307">
              <a:spcBef>
                <a:spcPts val="1200"/>
              </a:spcBef>
              <a:buSzPct val="60000"/>
              <a:buFontTx/>
              <a:buBlip>
                <a:blip r:embed="rId2"/>
              </a:buBlip>
              <a:defRPr sz="2000">
                <a:latin typeface="+mn-lt"/>
              </a:defRPr>
            </a:lvl3pPr>
            <a:lvl4pPr marL="1600120" indent="-228588">
              <a:spcBef>
                <a:spcPts val="1200"/>
              </a:spcBef>
              <a:buSzPct val="60000"/>
              <a:buFontTx/>
              <a:buBlip>
                <a:blip r:embed="rId2"/>
              </a:buBlip>
              <a:defRPr sz="2000">
                <a:latin typeface="+mn-lt"/>
              </a:defRPr>
            </a:lvl4pPr>
            <a:lvl5pPr marL="2057297" indent="-228588">
              <a:spcBef>
                <a:spcPts val="1200"/>
              </a:spcBef>
              <a:buSzPct val="60000"/>
              <a:buFontTx/>
              <a:buBlip>
                <a:blip r:embed="rId2"/>
              </a:buBlip>
              <a:defRPr sz="2000">
                <a:latin typeface="+mn-lt"/>
              </a:defRPr>
            </a:lvl5pPr>
          </a:lstStyle>
          <a:p>
            <a:pPr lvl="0"/>
            <a:r>
              <a:rPr lang="en-US"/>
              <a:t>Click to edit Master text styles</a:t>
            </a:r>
          </a:p>
        </p:txBody>
      </p:sp>
      <p:cxnSp>
        <p:nvCxnSpPr>
          <p:cNvPr id="6" name="Straight Connector 5"/>
          <p:cNvCxnSpPr/>
          <p:nvPr/>
        </p:nvCxnSpPr>
        <p:spPr>
          <a:xfrm>
            <a:off x="4191000" y="914401"/>
            <a:ext cx="0" cy="3680222"/>
          </a:xfrm>
          <a:prstGeom prst="line">
            <a:avLst/>
          </a:prstGeom>
          <a:ln>
            <a:solidFill>
              <a:srgbClr val="B3B995"/>
            </a:solidFill>
          </a:ln>
        </p:spPr>
        <p:style>
          <a:lnRef idx="1">
            <a:schemeClr val="accent1"/>
          </a:lnRef>
          <a:fillRef idx="0">
            <a:schemeClr val="accent1"/>
          </a:fillRef>
          <a:effectRef idx="0">
            <a:schemeClr val="accent1"/>
          </a:effectRef>
          <a:fontRef idx="minor">
            <a:schemeClr val="tx1"/>
          </a:fontRef>
        </p:style>
      </p:cxnSp>
      <p:sp>
        <p:nvSpPr>
          <p:cNvPr id="7" name="Text Placeholder 9"/>
          <p:cNvSpPr>
            <a:spLocks noGrp="1"/>
          </p:cNvSpPr>
          <p:nvPr>
            <p:ph type="body" sz="quarter" idx="10" hasCustomPrompt="1"/>
          </p:nvPr>
        </p:nvSpPr>
        <p:spPr>
          <a:xfrm>
            <a:off x="457200" y="1"/>
            <a:ext cx="5715000" cy="496490"/>
          </a:xfrm>
          <a:prstGeom prst="rect">
            <a:avLst/>
          </a:prstGeom>
        </p:spPr>
        <p:txBody>
          <a:bodyPr anchor="b" anchorCtr="0"/>
          <a:lstStyle>
            <a:lvl1pPr marL="0" indent="0">
              <a:buFont typeface="Arial" charset="0"/>
              <a:buNone/>
              <a:defRPr sz="2000">
                <a:solidFill>
                  <a:schemeClr val="bg1"/>
                </a:solidFill>
                <a:latin typeface="Century Gothic" charset="0"/>
                <a:ea typeface="Century Gothic" charset="0"/>
                <a:cs typeface="Century Gothic" charset="0"/>
              </a:defRPr>
            </a:lvl1pPr>
          </a:lstStyle>
          <a:p>
            <a:pPr lvl="0"/>
            <a:r>
              <a:rPr lang="en-US" dirty="0"/>
              <a:t>Click To Edit Topic</a:t>
            </a: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1"/>
            <a:ext cx="6172200" cy="821156"/>
          </a:xfrm>
          <a:prstGeom prst="rect">
            <a:avLst/>
          </a:prstGeom>
        </p:spPr>
        <p:txBody>
          <a:bodyPr/>
          <a:lstStyle>
            <a:lvl1pPr>
              <a:defRPr/>
            </a:lvl1pPr>
          </a:lstStyle>
          <a:p>
            <a:r>
              <a:rPr lang="en-US"/>
              <a:t>Click to edit Master title style</a:t>
            </a:r>
          </a:p>
        </p:txBody>
      </p:sp>
      <p:sp>
        <p:nvSpPr>
          <p:cNvPr id="7" name="Content Placeholder 2"/>
          <p:cNvSpPr>
            <a:spLocks noGrp="1"/>
          </p:cNvSpPr>
          <p:nvPr>
            <p:ph sz="half" idx="10"/>
          </p:nvPr>
        </p:nvSpPr>
        <p:spPr>
          <a:xfrm>
            <a:off x="381000" y="1371601"/>
            <a:ext cx="4038600" cy="3394472"/>
          </a:xfrm>
          <a:prstGeom prst="rect">
            <a:avLst/>
          </a:prstGeom>
        </p:spPr>
        <p:txBody>
          <a:bodyPr/>
          <a:lstStyle>
            <a:lvl1pPr marL="228588" indent="-228588">
              <a:lnSpc>
                <a:spcPts val="2500"/>
              </a:lnSpc>
              <a:spcBef>
                <a:spcPts val="1200"/>
              </a:spcBef>
              <a:buClr>
                <a:srgbClr val="B3B995"/>
              </a:buClr>
              <a:buFont typeface="Wingdings" charset="2"/>
              <a:buChar char="§"/>
              <a:defRPr sz="2200">
                <a:latin typeface="+mn-lt"/>
              </a:defRPr>
            </a:lvl1pPr>
            <a:lvl2pPr marL="742913" indent="-285736">
              <a:lnSpc>
                <a:spcPts val="2500"/>
              </a:lnSpc>
              <a:spcBef>
                <a:spcPts val="1200"/>
              </a:spcBef>
              <a:buClr>
                <a:srgbClr val="955F27"/>
              </a:buClr>
              <a:buFont typeface="Wingdings" charset="2"/>
              <a:buChar char="§"/>
              <a:defRPr sz="2200">
                <a:latin typeface="+mn-lt"/>
              </a:defRPr>
            </a:lvl2pPr>
            <a:lvl3pPr marL="1142944" indent="-228588">
              <a:lnSpc>
                <a:spcPts val="2500"/>
              </a:lnSpc>
              <a:spcBef>
                <a:spcPts val="1200"/>
              </a:spcBef>
              <a:buClr>
                <a:srgbClr val="732E4A"/>
              </a:buClr>
              <a:buFont typeface="Wingdings" charset="2"/>
              <a:buChar char="§"/>
              <a:defRPr sz="2200">
                <a:latin typeface="+mn-lt"/>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9" name="Content Placeholder 2"/>
          <p:cNvSpPr>
            <a:spLocks noGrp="1"/>
          </p:cNvSpPr>
          <p:nvPr>
            <p:ph sz="half" idx="11"/>
          </p:nvPr>
        </p:nvSpPr>
        <p:spPr>
          <a:xfrm>
            <a:off x="5060576" y="1371601"/>
            <a:ext cx="4038600" cy="3394472"/>
          </a:xfrm>
          <a:prstGeom prst="rect">
            <a:avLst/>
          </a:prstGeom>
        </p:spPr>
        <p:txBody>
          <a:bodyPr/>
          <a:lstStyle>
            <a:lvl1pPr marL="228588" indent="-228588">
              <a:lnSpc>
                <a:spcPts val="2500"/>
              </a:lnSpc>
              <a:spcBef>
                <a:spcPts val="1200"/>
              </a:spcBef>
              <a:buClr>
                <a:srgbClr val="B3B995"/>
              </a:buClr>
              <a:buFont typeface="Wingdings" charset="2"/>
              <a:buChar char="§"/>
              <a:defRPr sz="2200">
                <a:latin typeface="+mn-lt"/>
              </a:defRPr>
            </a:lvl1pPr>
            <a:lvl2pPr marL="742913" indent="-285736">
              <a:lnSpc>
                <a:spcPts val="2500"/>
              </a:lnSpc>
              <a:spcBef>
                <a:spcPts val="1200"/>
              </a:spcBef>
              <a:buClr>
                <a:srgbClr val="955F27"/>
              </a:buClr>
              <a:buFont typeface="Wingdings" charset="2"/>
              <a:buChar char="§"/>
              <a:defRPr sz="2200">
                <a:latin typeface="+mn-lt"/>
              </a:defRPr>
            </a:lvl2pPr>
            <a:lvl3pPr marL="1142944" indent="-228588">
              <a:lnSpc>
                <a:spcPts val="2500"/>
              </a:lnSpc>
              <a:spcBef>
                <a:spcPts val="1200"/>
              </a:spcBef>
              <a:buClr>
                <a:srgbClr val="732E4A"/>
              </a:buClr>
              <a:buFont typeface="Wingdings" charset="2"/>
              <a:buChar char="§"/>
              <a:defRPr sz="2200">
                <a:latin typeface="+mn-lt"/>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Text Placeholder 9"/>
          <p:cNvSpPr>
            <a:spLocks noGrp="1"/>
          </p:cNvSpPr>
          <p:nvPr>
            <p:ph type="body" sz="quarter" idx="12" hasCustomPrompt="1"/>
          </p:nvPr>
        </p:nvSpPr>
        <p:spPr>
          <a:xfrm>
            <a:off x="457200" y="1"/>
            <a:ext cx="5715000" cy="496490"/>
          </a:xfrm>
          <a:prstGeom prst="rect">
            <a:avLst/>
          </a:prstGeom>
        </p:spPr>
        <p:txBody>
          <a:bodyPr anchor="b" anchorCtr="0"/>
          <a:lstStyle>
            <a:lvl1pPr marL="0" indent="0">
              <a:buFont typeface="Arial" charset="0"/>
              <a:buNone/>
              <a:defRPr sz="2000">
                <a:solidFill>
                  <a:schemeClr val="bg1"/>
                </a:solidFill>
                <a:latin typeface="Century Gothic" charset="0"/>
                <a:ea typeface="Century Gothic" charset="0"/>
                <a:cs typeface="Century Gothic" charset="0"/>
              </a:defRPr>
            </a:lvl1pPr>
          </a:lstStyle>
          <a:p>
            <a:pPr lvl="0"/>
            <a:r>
              <a:rPr lang="en-US" dirty="0"/>
              <a:t>Click To Edit Topic</a:t>
            </a: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1"/>
            <a:ext cx="6172200" cy="821156"/>
          </a:xfrm>
          <a:prstGeom prst="rect">
            <a:avLst/>
          </a:prstGeom>
        </p:spPr>
        <p:txBody>
          <a:bodyPr/>
          <a:lstStyle/>
          <a:p>
            <a:r>
              <a:rPr lang="en-US"/>
              <a:t>Click to edit Master title style</a:t>
            </a:r>
          </a:p>
        </p:txBody>
      </p:sp>
      <p:sp>
        <p:nvSpPr>
          <p:cNvPr id="5" name="Text Placeholder 9"/>
          <p:cNvSpPr>
            <a:spLocks noGrp="1"/>
          </p:cNvSpPr>
          <p:nvPr>
            <p:ph type="body" sz="quarter" idx="10" hasCustomPrompt="1"/>
          </p:nvPr>
        </p:nvSpPr>
        <p:spPr>
          <a:xfrm>
            <a:off x="457200" y="1"/>
            <a:ext cx="5715000" cy="496490"/>
          </a:xfrm>
          <a:prstGeom prst="rect">
            <a:avLst/>
          </a:prstGeom>
        </p:spPr>
        <p:txBody>
          <a:bodyPr anchor="b" anchorCtr="0"/>
          <a:lstStyle>
            <a:lvl1pPr marL="0" indent="0">
              <a:buFont typeface="Arial" charset="0"/>
              <a:buNone/>
              <a:defRPr sz="2000">
                <a:solidFill>
                  <a:schemeClr val="bg1"/>
                </a:solidFill>
                <a:latin typeface="Century Gothic" charset="0"/>
                <a:ea typeface="Century Gothic" charset="0"/>
                <a:cs typeface="Century Gothic" charset="0"/>
              </a:defRPr>
            </a:lvl1pPr>
          </a:lstStyle>
          <a:p>
            <a:pPr lvl="0"/>
            <a:r>
              <a:rPr lang="en-US" dirty="0"/>
              <a:t>Click To Edit Topic</a:t>
            </a: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457200" y="1"/>
            <a:ext cx="5715000" cy="496490"/>
          </a:xfrm>
          <a:prstGeom prst="rect">
            <a:avLst/>
          </a:prstGeom>
        </p:spPr>
        <p:txBody>
          <a:bodyPr anchor="b" anchorCtr="0"/>
          <a:lstStyle>
            <a:lvl1pPr marL="0" indent="0">
              <a:buFont typeface="Arial" charset="0"/>
              <a:buNone/>
              <a:defRPr sz="2000">
                <a:solidFill>
                  <a:schemeClr val="bg1"/>
                </a:solidFill>
                <a:latin typeface="Century Gothic" charset="0"/>
                <a:ea typeface="Century Gothic" charset="0"/>
                <a:cs typeface="Century Gothic" charset="0"/>
              </a:defRPr>
            </a:lvl1pPr>
          </a:lstStyle>
          <a:p>
            <a:pPr lvl="0"/>
            <a:r>
              <a:rPr lang="en-US" dirty="0"/>
              <a:t>Click To Edit Topic</a:t>
            </a: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66753"/>
            <a:ext cx="6019800" cy="652463"/>
          </a:xfrm>
          <a:prstGeom prst="rect">
            <a:avLst/>
          </a:prstGeom>
        </p:spPr>
        <p:txBody>
          <a:bodyPr anchor="t" anchorCtr="0"/>
          <a:lstStyle>
            <a:lvl1pPr algn="l">
              <a:defRPr sz="2800" b="1"/>
            </a:lvl1pPr>
          </a:lstStyle>
          <a:p>
            <a:r>
              <a:rPr lang="en-US"/>
              <a:t>Click to edit Master title style</a:t>
            </a:r>
            <a:endParaRPr lang="en-US" dirty="0"/>
          </a:p>
        </p:txBody>
      </p:sp>
      <p:sp>
        <p:nvSpPr>
          <p:cNvPr id="4" name="Text Placeholder 3"/>
          <p:cNvSpPr>
            <a:spLocks noGrp="1"/>
          </p:cNvSpPr>
          <p:nvPr>
            <p:ph type="body" sz="half" idx="2"/>
          </p:nvPr>
        </p:nvSpPr>
        <p:spPr>
          <a:xfrm>
            <a:off x="457202" y="1600201"/>
            <a:ext cx="3008313" cy="3280172"/>
          </a:xfrm>
          <a:prstGeom prst="rect">
            <a:avLst/>
          </a:prstGeom>
        </p:spPr>
        <p:txBody>
          <a:bodyPr/>
          <a:lstStyle>
            <a:lvl1pPr marL="0" indent="0" algn="r">
              <a:buNone/>
              <a:defRPr sz="2400">
                <a:latin typeface="Century Gothic" charset="0"/>
                <a:ea typeface="Century Gothic" charset="0"/>
                <a:cs typeface="Century Gothic" charset="0"/>
              </a:defRPr>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dirty="0"/>
              <a:t>Click to edit Master text styles</a:t>
            </a:r>
          </a:p>
        </p:txBody>
      </p:sp>
      <p:sp>
        <p:nvSpPr>
          <p:cNvPr id="6" name="Content Placeholder 2"/>
          <p:cNvSpPr>
            <a:spLocks noGrp="1"/>
          </p:cNvSpPr>
          <p:nvPr>
            <p:ph sz="half" idx="10"/>
          </p:nvPr>
        </p:nvSpPr>
        <p:spPr>
          <a:xfrm>
            <a:off x="3962400" y="1600201"/>
            <a:ext cx="5029200" cy="3394472"/>
          </a:xfrm>
          <a:prstGeom prst="rect">
            <a:avLst/>
          </a:prstGeom>
        </p:spPr>
        <p:txBody>
          <a:bodyPr/>
          <a:lstStyle>
            <a:lvl1pPr marL="228588" indent="-228588">
              <a:lnSpc>
                <a:spcPts val="2200"/>
              </a:lnSpc>
              <a:spcBef>
                <a:spcPts val="1200"/>
              </a:spcBef>
              <a:buClr>
                <a:srgbClr val="B3B995"/>
              </a:buClr>
              <a:buFont typeface="Wingdings" charset="2"/>
              <a:buChar char="§"/>
              <a:defRPr sz="2000">
                <a:latin typeface="Century Gothic" charset="0"/>
                <a:ea typeface="Century Gothic" charset="0"/>
                <a:cs typeface="Century Gothic" charset="0"/>
              </a:defRPr>
            </a:lvl1pPr>
            <a:lvl2pPr marL="742913" indent="-285736">
              <a:lnSpc>
                <a:spcPts val="2200"/>
              </a:lnSpc>
              <a:spcBef>
                <a:spcPts val="1200"/>
              </a:spcBef>
              <a:buClr>
                <a:srgbClr val="955F27"/>
              </a:buClr>
              <a:buFont typeface="Wingdings" charset="2"/>
              <a:buChar char="§"/>
              <a:defRPr sz="2000">
                <a:latin typeface="Century Gothic" charset="0"/>
                <a:ea typeface="Century Gothic" charset="0"/>
                <a:cs typeface="Century Gothic" charset="0"/>
              </a:defRPr>
            </a:lvl2pPr>
            <a:lvl3pPr marL="1142944" indent="-228588">
              <a:lnSpc>
                <a:spcPts val="2200"/>
              </a:lnSpc>
              <a:spcBef>
                <a:spcPts val="1200"/>
              </a:spcBef>
              <a:buClr>
                <a:srgbClr val="732E4A"/>
              </a:buClr>
              <a:buFont typeface="Wingdings" charset="2"/>
              <a:buChar char="§"/>
              <a:defRPr sz="2000">
                <a:latin typeface="Century Gothic" charset="0"/>
                <a:ea typeface="Century Gothic" charset="0"/>
                <a:cs typeface="Century Gothic" charset="0"/>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7" name="Text Placeholder 9"/>
          <p:cNvSpPr>
            <a:spLocks noGrp="1"/>
          </p:cNvSpPr>
          <p:nvPr>
            <p:ph type="body" sz="quarter" idx="11" hasCustomPrompt="1"/>
          </p:nvPr>
        </p:nvSpPr>
        <p:spPr>
          <a:xfrm>
            <a:off x="457200" y="1"/>
            <a:ext cx="5715000" cy="496490"/>
          </a:xfrm>
          <a:prstGeom prst="rect">
            <a:avLst/>
          </a:prstGeom>
        </p:spPr>
        <p:txBody>
          <a:bodyPr anchor="b" anchorCtr="0"/>
          <a:lstStyle>
            <a:lvl1pPr marL="0" indent="0">
              <a:buFont typeface="Arial" charset="0"/>
              <a:buNone/>
              <a:defRPr sz="2000">
                <a:solidFill>
                  <a:schemeClr val="bg1"/>
                </a:solidFill>
                <a:latin typeface="Century Gothic" charset="0"/>
                <a:ea typeface="Century Gothic" charset="0"/>
                <a:cs typeface="Century Gothic" charset="0"/>
              </a:defRPr>
            </a:lvl1pPr>
          </a:lstStyle>
          <a:p>
            <a:pPr lvl="0"/>
            <a:r>
              <a:rPr lang="en-US" dirty="0"/>
              <a:t>Click To Edit Topic</a:t>
            </a: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30200" y="1168401"/>
            <a:ext cx="2730500" cy="2101847"/>
          </a:xfrm>
          <a:prstGeom prst="rect">
            <a:avLst/>
          </a:prstGeom>
        </p:spPr>
        <p:txBody>
          <a:bodyPr anchor="t" anchorCtr="0"/>
          <a:lstStyle>
            <a:lvl1pPr algn="r">
              <a:defRPr sz="2800" b="1"/>
            </a:lvl1pPr>
          </a:lstStyle>
          <a:p>
            <a:r>
              <a:rPr lang="en-US"/>
              <a:t>Click to edit Master title style</a:t>
            </a:r>
            <a:endParaRPr lang="en-US" dirty="0"/>
          </a:p>
        </p:txBody>
      </p:sp>
      <p:sp>
        <p:nvSpPr>
          <p:cNvPr id="5" name="Content Placeholder 2"/>
          <p:cNvSpPr>
            <a:spLocks noGrp="1"/>
          </p:cNvSpPr>
          <p:nvPr>
            <p:ph sz="half" idx="10"/>
          </p:nvPr>
        </p:nvSpPr>
        <p:spPr>
          <a:xfrm>
            <a:off x="3467100" y="1168400"/>
            <a:ext cx="5410200" cy="3733799"/>
          </a:xfrm>
          <a:prstGeom prst="rect">
            <a:avLst/>
          </a:prstGeom>
        </p:spPr>
        <p:txBody>
          <a:bodyPr/>
          <a:lstStyle>
            <a:lvl1pPr marL="228588" indent="-228588">
              <a:lnSpc>
                <a:spcPts val="2200"/>
              </a:lnSpc>
              <a:spcBef>
                <a:spcPts val="1200"/>
              </a:spcBef>
              <a:buClr>
                <a:srgbClr val="B3B995"/>
              </a:buClr>
              <a:buFont typeface="Wingdings" charset="2"/>
              <a:buChar char="§"/>
              <a:defRPr sz="2000">
                <a:latin typeface="Century Gothic" charset="0"/>
                <a:ea typeface="Century Gothic" charset="0"/>
                <a:cs typeface="Century Gothic" charset="0"/>
              </a:defRPr>
            </a:lvl1pPr>
            <a:lvl2pPr marL="742913" indent="-285736">
              <a:lnSpc>
                <a:spcPts val="2200"/>
              </a:lnSpc>
              <a:spcBef>
                <a:spcPts val="1200"/>
              </a:spcBef>
              <a:buClr>
                <a:srgbClr val="955F27"/>
              </a:buClr>
              <a:buFont typeface="Wingdings" charset="2"/>
              <a:buChar char="§"/>
              <a:defRPr sz="2000">
                <a:latin typeface="Century Gothic" charset="0"/>
                <a:ea typeface="Century Gothic" charset="0"/>
                <a:cs typeface="Century Gothic" charset="0"/>
              </a:defRPr>
            </a:lvl2pPr>
            <a:lvl3pPr marL="1142944" indent="-228588">
              <a:lnSpc>
                <a:spcPts val="2200"/>
              </a:lnSpc>
              <a:spcBef>
                <a:spcPts val="1200"/>
              </a:spcBef>
              <a:buClr>
                <a:srgbClr val="732E4A"/>
              </a:buClr>
              <a:buFont typeface="Wingdings" charset="2"/>
              <a:buChar char="§"/>
              <a:defRPr sz="2000">
                <a:latin typeface="Century Gothic" charset="0"/>
                <a:ea typeface="Century Gothic" charset="0"/>
                <a:cs typeface="Century Gothic" charset="0"/>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7" name="Text Placeholder 9"/>
          <p:cNvSpPr>
            <a:spLocks noGrp="1"/>
          </p:cNvSpPr>
          <p:nvPr>
            <p:ph type="body" sz="quarter" idx="11" hasCustomPrompt="1"/>
          </p:nvPr>
        </p:nvSpPr>
        <p:spPr>
          <a:xfrm>
            <a:off x="457200" y="1"/>
            <a:ext cx="5715000" cy="496490"/>
          </a:xfrm>
          <a:prstGeom prst="rect">
            <a:avLst/>
          </a:prstGeom>
        </p:spPr>
        <p:txBody>
          <a:bodyPr anchor="b" anchorCtr="0"/>
          <a:lstStyle>
            <a:lvl1pPr marL="0" indent="0">
              <a:buFont typeface="Arial" charset="0"/>
              <a:buNone/>
              <a:defRPr sz="2000">
                <a:solidFill>
                  <a:schemeClr val="bg1"/>
                </a:solidFill>
                <a:latin typeface="Century Gothic" charset="0"/>
                <a:ea typeface="Century Gothic" charset="0"/>
                <a:cs typeface="Century Gothic" charset="0"/>
              </a:defRPr>
            </a:lvl1pPr>
          </a:lstStyle>
          <a:p>
            <a:pPr lvl="0"/>
            <a:r>
              <a:rPr lang="en-US" dirty="0"/>
              <a:t>Click To Edit Topic</a:t>
            </a:r>
          </a:p>
        </p:txBody>
      </p:sp>
    </p:spTree>
    <p:extLst>
      <p:ext uri="{BB962C8B-B14F-4D97-AF65-F5344CB8AC3E}">
        <p14:creationId xmlns:p14="http://schemas.microsoft.com/office/powerpoint/2010/main" val="1807906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 column">
    <p:spTree>
      <p:nvGrpSpPr>
        <p:cNvPr id="1" name=""/>
        <p:cNvGrpSpPr/>
        <p:nvPr/>
      </p:nvGrpSpPr>
      <p:grpSpPr>
        <a:xfrm>
          <a:off x="0" y="0"/>
          <a:ext cx="0" cy="0"/>
          <a:chOff x="0" y="0"/>
          <a:chExt cx="0" cy="0"/>
        </a:xfrm>
      </p:grpSpPr>
      <p:sp>
        <p:nvSpPr>
          <p:cNvPr id="3" name="Title 1"/>
          <p:cNvSpPr>
            <a:spLocks noGrp="1"/>
          </p:cNvSpPr>
          <p:nvPr>
            <p:ph type="title"/>
          </p:nvPr>
        </p:nvSpPr>
        <p:spPr>
          <a:xfrm>
            <a:off x="0" y="914400"/>
            <a:ext cx="3936024" cy="1543050"/>
          </a:xfrm>
          <a:prstGeom prst="rect">
            <a:avLst/>
          </a:prstGeom>
        </p:spPr>
        <p:txBody>
          <a:bodyPr anchor="t" anchorCtr="0">
            <a:noAutofit/>
          </a:bodyPr>
          <a:lstStyle>
            <a:lvl1pPr algn="r">
              <a:defRPr>
                <a:solidFill>
                  <a:schemeClr val="accent1"/>
                </a:solidFill>
                <a:latin typeface="+mj-lt"/>
              </a:defRPr>
            </a:lvl1pPr>
          </a:lstStyle>
          <a:p>
            <a:r>
              <a:rPr lang="en-US"/>
              <a:t>Click to edit Master title style</a:t>
            </a:r>
            <a:endParaRPr lang="en-US" dirty="0"/>
          </a:p>
        </p:txBody>
      </p:sp>
      <p:sp>
        <p:nvSpPr>
          <p:cNvPr id="4" name="Content Placeholder 2"/>
          <p:cNvSpPr>
            <a:spLocks noGrp="1"/>
          </p:cNvSpPr>
          <p:nvPr>
            <p:ph idx="1"/>
          </p:nvPr>
        </p:nvSpPr>
        <p:spPr>
          <a:xfrm>
            <a:off x="4495802" y="914401"/>
            <a:ext cx="4138247" cy="3394472"/>
          </a:xfrm>
          <a:prstGeom prst="rect">
            <a:avLst/>
          </a:prstGeom>
        </p:spPr>
        <p:txBody>
          <a:bodyPr>
            <a:noAutofit/>
          </a:bodyPr>
          <a:lstStyle>
            <a:lvl1pPr marL="274307" indent="-274307">
              <a:lnSpc>
                <a:spcPts val="2400"/>
              </a:lnSpc>
              <a:spcBef>
                <a:spcPts val="1200"/>
              </a:spcBef>
              <a:buClr>
                <a:srgbClr val="B3B995"/>
              </a:buClr>
              <a:buSzPct val="100000"/>
              <a:buFont typeface="Wingdings" charset="2"/>
              <a:buChar char="§"/>
              <a:defRPr sz="2000">
                <a:latin typeface="+mn-lt"/>
              </a:defRPr>
            </a:lvl1pPr>
            <a:lvl2pPr marL="548613" indent="-274307">
              <a:spcBef>
                <a:spcPts val="1200"/>
              </a:spcBef>
              <a:buClr>
                <a:schemeClr val="tx2"/>
              </a:buClr>
              <a:buSzPct val="60000"/>
              <a:buFont typeface="Wingdings" charset="2"/>
              <a:buChar char="§"/>
              <a:defRPr sz="2400">
                <a:latin typeface="+mn-lt"/>
              </a:defRPr>
            </a:lvl2pPr>
            <a:lvl3pPr marL="822920" indent="-274307">
              <a:spcBef>
                <a:spcPts val="1200"/>
              </a:spcBef>
              <a:buSzPct val="60000"/>
              <a:buFontTx/>
              <a:buBlip>
                <a:blip r:embed="rId2"/>
              </a:buBlip>
              <a:defRPr sz="2000">
                <a:latin typeface="+mn-lt"/>
              </a:defRPr>
            </a:lvl3pPr>
            <a:lvl4pPr marL="1600120" indent="-228588">
              <a:spcBef>
                <a:spcPts val="1200"/>
              </a:spcBef>
              <a:buSzPct val="60000"/>
              <a:buFontTx/>
              <a:buBlip>
                <a:blip r:embed="rId2"/>
              </a:buBlip>
              <a:defRPr sz="2000">
                <a:latin typeface="+mn-lt"/>
              </a:defRPr>
            </a:lvl4pPr>
            <a:lvl5pPr marL="2057297" indent="-228588">
              <a:spcBef>
                <a:spcPts val="1200"/>
              </a:spcBef>
              <a:buSzPct val="60000"/>
              <a:buFontTx/>
              <a:buBlip>
                <a:blip r:embed="rId2"/>
              </a:buBlip>
              <a:defRPr sz="2000">
                <a:latin typeface="+mn-lt"/>
              </a:defRPr>
            </a:lvl5pPr>
          </a:lstStyle>
          <a:p>
            <a:pPr lvl="0"/>
            <a:r>
              <a:rPr lang="en-US" dirty="0"/>
              <a:t>Click to edit Master text styles</a:t>
            </a:r>
          </a:p>
          <a:p>
            <a:pPr lvl="1"/>
            <a:endParaRPr lang="en-US" dirty="0"/>
          </a:p>
        </p:txBody>
      </p:sp>
      <p:cxnSp>
        <p:nvCxnSpPr>
          <p:cNvPr id="6" name="Straight Connector 5"/>
          <p:cNvCxnSpPr/>
          <p:nvPr/>
        </p:nvCxnSpPr>
        <p:spPr>
          <a:xfrm>
            <a:off x="4191000" y="914401"/>
            <a:ext cx="0" cy="3680222"/>
          </a:xfrm>
          <a:prstGeom prst="line">
            <a:avLst/>
          </a:prstGeom>
          <a:ln>
            <a:solidFill>
              <a:srgbClr val="B3B995"/>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leaves">
    <p:spTree>
      <p:nvGrpSpPr>
        <p:cNvPr id="1" name=""/>
        <p:cNvGrpSpPr/>
        <p:nvPr/>
      </p:nvGrpSpPr>
      <p:grpSpPr>
        <a:xfrm>
          <a:off x="0" y="0"/>
          <a:ext cx="0" cy="0"/>
          <a:chOff x="0" y="0"/>
          <a:chExt cx="0" cy="0"/>
        </a:xfrm>
      </p:grpSpPr>
      <p:sp>
        <p:nvSpPr>
          <p:cNvPr id="5" name="shape 1"/>
          <p:cNvSpPr/>
          <p:nvPr/>
        </p:nvSpPr>
        <p:spPr>
          <a:xfrm flipH="1">
            <a:off x="2859909" y="889805"/>
            <a:ext cx="2590800" cy="1925706"/>
          </a:xfrm>
          <a:prstGeom prst="round2DiagRect">
            <a:avLst>
              <a:gd name="adj1" fmla="val 20543"/>
              <a:gd name="adj2" fmla="val 0"/>
            </a:avLst>
          </a:prstGeom>
          <a:solidFill>
            <a:srgbClr val="B3B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entury Gothic" charset="0"/>
              <a:ea typeface="Century Gothic" charset="0"/>
              <a:cs typeface="Century Gothic" charset="0"/>
            </a:endParaRPr>
          </a:p>
        </p:txBody>
      </p:sp>
      <p:sp>
        <p:nvSpPr>
          <p:cNvPr id="8" name="shape 2"/>
          <p:cNvSpPr/>
          <p:nvPr/>
        </p:nvSpPr>
        <p:spPr>
          <a:xfrm>
            <a:off x="5603109" y="889805"/>
            <a:ext cx="2590800" cy="1925706"/>
          </a:xfrm>
          <a:prstGeom prst="round2DiagRect">
            <a:avLst>
              <a:gd name="adj1" fmla="val 20543"/>
              <a:gd name="adj2" fmla="val 0"/>
            </a:avLst>
          </a:prstGeom>
          <a:solidFill>
            <a:srgbClr val="B3B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entury Gothic" charset="0"/>
              <a:ea typeface="Century Gothic" charset="0"/>
              <a:cs typeface="Century Gothic" charset="0"/>
            </a:endParaRPr>
          </a:p>
        </p:txBody>
      </p:sp>
      <p:sp>
        <p:nvSpPr>
          <p:cNvPr id="11" name="shape 3"/>
          <p:cNvSpPr/>
          <p:nvPr/>
        </p:nvSpPr>
        <p:spPr>
          <a:xfrm flipH="1" flipV="1">
            <a:off x="2859909" y="2964598"/>
            <a:ext cx="2590800" cy="1925706"/>
          </a:xfrm>
          <a:prstGeom prst="round2DiagRect">
            <a:avLst>
              <a:gd name="adj1" fmla="val 20543"/>
              <a:gd name="adj2" fmla="val 0"/>
            </a:avLst>
          </a:prstGeom>
          <a:solidFill>
            <a:srgbClr val="B3B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entury Gothic" charset="0"/>
              <a:ea typeface="Century Gothic" charset="0"/>
              <a:cs typeface="Century Gothic" charset="0"/>
            </a:endParaRPr>
          </a:p>
        </p:txBody>
      </p:sp>
      <p:sp>
        <p:nvSpPr>
          <p:cNvPr id="14" name="shape 4"/>
          <p:cNvSpPr/>
          <p:nvPr/>
        </p:nvSpPr>
        <p:spPr>
          <a:xfrm flipV="1">
            <a:off x="5603109" y="2947205"/>
            <a:ext cx="2590800" cy="1925706"/>
          </a:xfrm>
          <a:prstGeom prst="round2DiagRect">
            <a:avLst>
              <a:gd name="adj1" fmla="val 20543"/>
              <a:gd name="adj2" fmla="val 0"/>
            </a:avLst>
          </a:prstGeom>
          <a:solidFill>
            <a:srgbClr val="B3B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entury Gothic" charset="0"/>
              <a:ea typeface="Century Gothic" charset="0"/>
              <a:cs typeface="Century Gothic" charset="0"/>
            </a:endParaRPr>
          </a:p>
        </p:txBody>
      </p:sp>
      <p:sp>
        <p:nvSpPr>
          <p:cNvPr id="3" name="Text Placeholder 3"/>
          <p:cNvSpPr>
            <a:spLocks noGrp="1"/>
          </p:cNvSpPr>
          <p:nvPr>
            <p:ph type="body" sz="half" idx="2"/>
          </p:nvPr>
        </p:nvSpPr>
        <p:spPr>
          <a:xfrm>
            <a:off x="3012309" y="1212300"/>
            <a:ext cx="2286000" cy="1671031"/>
          </a:xfrm>
          <a:prstGeom prst="rect">
            <a:avLst/>
          </a:prstGeom>
        </p:spPr>
        <p:txBody>
          <a:bodyPr/>
          <a:lstStyle>
            <a:lvl1pPr marL="0" indent="0">
              <a:buNone/>
              <a:defRPr sz="1800">
                <a:latin typeface="Century Gothic" charset="0"/>
                <a:ea typeface="Century Gothic" charset="0"/>
                <a:cs typeface="Century Gothic" charset="0"/>
              </a:defRPr>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17" name="Text Placeholder 3"/>
          <p:cNvSpPr>
            <a:spLocks noGrp="1"/>
          </p:cNvSpPr>
          <p:nvPr>
            <p:ph type="body" sz="half" idx="10"/>
          </p:nvPr>
        </p:nvSpPr>
        <p:spPr>
          <a:xfrm>
            <a:off x="5755509" y="1212299"/>
            <a:ext cx="2133600" cy="1603212"/>
          </a:xfrm>
          <a:prstGeom prst="rect">
            <a:avLst/>
          </a:prstGeom>
        </p:spPr>
        <p:txBody>
          <a:bodyPr/>
          <a:lstStyle>
            <a:lvl1pPr marL="0" indent="0">
              <a:buNone/>
              <a:defRPr sz="1800">
                <a:latin typeface="Century Gothic" charset="0"/>
                <a:ea typeface="Century Gothic" charset="0"/>
                <a:cs typeface="Century Gothic" charset="0"/>
              </a:defRPr>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18" name="Text Placeholder 3"/>
          <p:cNvSpPr>
            <a:spLocks noGrp="1"/>
          </p:cNvSpPr>
          <p:nvPr>
            <p:ph type="body" sz="half" idx="11"/>
          </p:nvPr>
        </p:nvSpPr>
        <p:spPr>
          <a:xfrm>
            <a:off x="3012309" y="3219273"/>
            <a:ext cx="2286000" cy="1603212"/>
          </a:xfrm>
          <a:prstGeom prst="rect">
            <a:avLst/>
          </a:prstGeom>
        </p:spPr>
        <p:txBody>
          <a:bodyPr/>
          <a:lstStyle>
            <a:lvl1pPr marL="0" indent="0">
              <a:buNone/>
              <a:defRPr sz="1800">
                <a:latin typeface="Century Gothic" charset="0"/>
                <a:ea typeface="Century Gothic" charset="0"/>
                <a:cs typeface="Century Gothic" charset="0"/>
              </a:defRPr>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19" name="Text Placeholder 3"/>
          <p:cNvSpPr>
            <a:spLocks noGrp="1"/>
          </p:cNvSpPr>
          <p:nvPr>
            <p:ph type="body" sz="half" idx="12"/>
          </p:nvPr>
        </p:nvSpPr>
        <p:spPr>
          <a:xfrm>
            <a:off x="5755509" y="3138006"/>
            <a:ext cx="2286000" cy="1684480"/>
          </a:xfrm>
          <a:prstGeom prst="rect">
            <a:avLst/>
          </a:prstGeom>
        </p:spPr>
        <p:txBody>
          <a:bodyPr/>
          <a:lstStyle>
            <a:lvl1pPr marL="0" indent="0">
              <a:buNone/>
              <a:defRPr sz="1800">
                <a:latin typeface="Century Gothic" charset="0"/>
                <a:ea typeface="Century Gothic" charset="0"/>
                <a:cs typeface="Century Gothic" charset="0"/>
              </a:defRPr>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20" name="Title 1"/>
          <p:cNvSpPr>
            <a:spLocks noGrp="1"/>
          </p:cNvSpPr>
          <p:nvPr>
            <p:ph type="title"/>
          </p:nvPr>
        </p:nvSpPr>
        <p:spPr>
          <a:xfrm>
            <a:off x="302870" y="889807"/>
            <a:ext cx="2404641" cy="2116241"/>
          </a:xfrm>
          <a:prstGeom prst="rect">
            <a:avLst/>
          </a:prstGeom>
        </p:spPr>
        <p:txBody>
          <a:bodyPr/>
          <a:lstStyle>
            <a:lvl1pPr algn="r">
              <a:defRPr sz="2400"/>
            </a:lvl1pPr>
          </a:lstStyle>
          <a:p>
            <a:r>
              <a:rPr lang="en-US"/>
              <a:t>Click to edit Master title style</a:t>
            </a:r>
            <a:endParaRPr lang="en-US" dirty="0"/>
          </a:p>
        </p:txBody>
      </p:sp>
      <p:sp>
        <p:nvSpPr>
          <p:cNvPr id="13" name="Text Placeholder 9"/>
          <p:cNvSpPr>
            <a:spLocks noGrp="1"/>
          </p:cNvSpPr>
          <p:nvPr>
            <p:ph type="body" sz="quarter" idx="13" hasCustomPrompt="1"/>
          </p:nvPr>
        </p:nvSpPr>
        <p:spPr>
          <a:xfrm>
            <a:off x="457200" y="1"/>
            <a:ext cx="5715000" cy="496490"/>
          </a:xfrm>
          <a:prstGeom prst="rect">
            <a:avLst/>
          </a:prstGeom>
        </p:spPr>
        <p:txBody>
          <a:bodyPr anchor="b" anchorCtr="0"/>
          <a:lstStyle>
            <a:lvl1pPr marL="0" indent="0">
              <a:buFont typeface="Arial" charset="0"/>
              <a:buNone/>
              <a:defRPr sz="2000">
                <a:solidFill>
                  <a:schemeClr val="bg1"/>
                </a:solidFill>
                <a:latin typeface="Century Gothic" charset="0"/>
                <a:ea typeface="Century Gothic" charset="0"/>
                <a:cs typeface="Century Gothic" charset="0"/>
              </a:defRPr>
            </a:lvl1pPr>
          </a:lstStyle>
          <a:p>
            <a:pPr lvl="0"/>
            <a:r>
              <a:rPr lang="en-US" dirty="0"/>
              <a:t>Click To Edit Topic</a:t>
            </a: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983437"/>
            <a:ext cx="7753350" cy="469106"/>
          </a:xfrm>
          <a:prstGeom prst="rect">
            <a:avLst/>
          </a:prstGeom>
        </p:spPr>
        <p:txBody>
          <a:bodyPr/>
          <a:lstStyle/>
          <a:p>
            <a:r>
              <a:rPr lang="en-US"/>
              <a:t>Click to edit Master title style</a:t>
            </a:r>
            <a:endParaRPr lang="en-US" dirty="0"/>
          </a:p>
        </p:txBody>
      </p:sp>
      <p:sp>
        <p:nvSpPr>
          <p:cNvPr id="3" name="shape 1"/>
          <p:cNvSpPr/>
          <p:nvPr/>
        </p:nvSpPr>
        <p:spPr>
          <a:xfrm flipH="1">
            <a:off x="1600926" y="1612106"/>
            <a:ext cx="3047035" cy="2622762"/>
          </a:xfrm>
          <a:prstGeom prst="round2DiagRect">
            <a:avLst>
              <a:gd name="adj1" fmla="val 20543"/>
              <a:gd name="adj2" fmla="val 0"/>
            </a:avLst>
          </a:prstGeom>
          <a:solidFill>
            <a:srgbClr val="B3B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entury Gothic" charset="0"/>
              <a:ea typeface="Century Gothic" charset="0"/>
              <a:cs typeface="Century Gothic" charset="0"/>
            </a:endParaRPr>
          </a:p>
        </p:txBody>
      </p:sp>
      <p:sp>
        <p:nvSpPr>
          <p:cNvPr id="4" name="Text Placeholder 3"/>
          <p:cNvSpPr>
            <a:spLocks noGrp="1"/>
          </p:cNvSpPr>
          <p:nvPr>
            <p:ph type="body" sz="half" idx="2"/>
          </p:nvPr>
        </p:nvSpPr>
        <p:spPr>
          <a:xfrm>
            <a:off x="1772951" y="2006020"/>
            <a:ext cx="2694025" cy="1834733"/>
          </a:xfrm>
          <a:prstGeom prst="rect">
            <a:avLst/>
          </a:prstGeom>
        </p:spPr>
        <p:txBody>
          <a:bodyPr/>
          <a:lstStyle>
            <a:lvl1pPr marL="0" indent="0">
              <a:buNone/>
              <a:defRPr sz="2000">
                <a:latin typeface="Century Gothic" charset="0"/>
                <a:ea typeface="Century Gothic" charset="0"/>
                <a:cs typeface="Century Gothic" charset="0"/>
              </a:defRPr>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7" name="shape 1"/>
          <p:cNvSpPr/>
          <p:nvPr/>
        </p:nvSpPr>
        <p:spPr>
          <a:xfrm>
            <a:off x="4927924" y="1612106"/>
            <a:ext cx="3047035" cy="2622762"/>
          </a:xfrm>
          <a:prstGeom prst="round2DiagRect">
            <a:avLst>
              <a:gd name="adj1" fmla="val 20543"/>
              <a:gd name="adj2" fmla="val 0"/>
            </a:avLst>
          </a:prstGeom>
          <a:solidFill>
            <a:srgbClr val="B3B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entury Gothic" charset="0"/>
              <a:ea typeface="Century Gothic" charset="0"/>
              <a:cs typeface="Century Gothic" charset="0"/>
            </a:endParaRPr>
          </a:p>
        </p:txBody>
      </p:sp>
      <p:sp>
        <p:nvSpPr>
          <p:cNvPr id="8" name="Text Placeholder 3"/>
          <p:cNvSpPr>
            <a:spLocks noGrp="1"/>
          </p:cNvSpPr>
          <p:nvPr>
            <p:ph type="body" sz="half" idx="10"/>
          </p:nvPr>
        </p:nvSpPr>
        <p:spPr>
          <a:xfrm>
            <a:off x="5144764" y="2006020"/>
            <a:ext cx="2694025" cy="1834733"/>
          </a:xfrm>
          <a:prstGeom prst="rect">
            <a:avLst/>
          </a:prstGeom>
        </p:spPr>
        <p:txBody>
          <a:bodyPr/>
          <a:lstStyle>
            <a:lvl1pPr marL="0" indent="0">
              <a:buNone/>
              <a:defRPr sz="2000">
                <a:latin typeface="Century Gothic" charset="0"/>
                <a:ea typeface="Century Gothic" charset="0"/>
                <a:cs typeface="Century Gothic" charset="0"/>
              </a:defRPr>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10" name="Text Placeholder 9"/>
          <p:cNvSpPr>
            <a:spLocks noGrp="1"/>
          </p:cNvSpPr>
          <p:nvPr>
            <p:ph type="body" sz="quarter" idx="11" hasCustomPrompt="1"/>
          </p:nvPr>
        </p:nvSpPr>
        <p:spPr>
          <a:xfrm>
            <a:off x="457200" y="1"/>
            <a:ext cx="5715000" cy="496490"/>
          </a:xfrm>
          <a:prstGeom prst="rect">
            <a:avLst/>
          </a:prstGeom>
        </p:spPr>
        <p:txBody>
          <a:bodyPr anchor="b" anchorCtr="0"/>
          <a:lstStyle>
            <a:lvl1pPr marL="0" indent="0">
              <a:buFont typeface="Arial" charset="0"/>
              <a:buNone/>
              <a:defRPr sz="2000">
                <a:solidFill>
                  <a:schemeClr val="bg1"/>
                </a:solidFill>
                <a:latin typeface="Century Gothic" charset="0"/>
                <a:ea typeface="Century Gothic" charset="0"/>
                <a:cs typeface="Century Gothic" charset="0"/>
              </a:defRPr>
            </a:lvl1pPr>
          </a:lstStyle>
          <a:p>
            <a:pPr lvl="0"/>
            <a:r>
              <a:rPr lang="en-US" dirty="0"/>
              <a:t>Click To Edit Topic</a:t>
            </a: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41171" y="1346281"/>
            <a:ext cx="2288171" cy="2491268"/>
          </a:xfrm>
          <a:prstGeom prst="rect">
            <a:avLst/>
          </a:prstGeom>
        </p:spPr>
        <p:txBody>
          <a:bodyPr/>
          <a:lstStyle>
            <a:lvl1pPr algn="r">
              <a:defRPr/>
            </a:lvl1pPr>
          </a:lstStyle>
          <a:p>
            <a:r>
              <a:rPr lang="en-US"/>
              <a:t>Click to edit Master title style</a:t>
            </a:r>
            <a:endParaRPr lang="en-US" dirty="0"/>
          </a:p>
        </p:txBody>
      </p:sp>
      <p:sp>
        <p:nvSpPr>
          <p:cNvPr id="3" name="shape 1"/>
          <p:cNvSpPr/>
          <p:nvPr/>
        </p:nvSpPr>
        <p:spPr>
          <a:xfrm flipH="1">
            <a:off x="3599731" y="1346281"/>
            <a:ext cx="3548846" cy="3296798"/>
          </a:xfrm>
          <a:prstGeom prst="round2DiagRect">
            <a:avLst>
              <a:gd name="adj1" fmla="val 20543"/>
              <a:gd name="adj2" fmla="val 0"/>
            </a:avLst>
          </a:prstGeom>
          <a:solidFill>
            <a:srgbClr val="B3B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entury Gothic" charset="0"/>
              <a:ea typeface="Century Gothic" charset="0"/>
              <a:cs typeface="Century Gothic" charset="0"/>
            </a:endParaRPr>
          </a:p>
        </p:txBody>
      </p:sp>
      <p:sp>
        <p:nvSpPr>
          <p:cNvPr id="4" name="Text Placeholder 3"/>
          <p:cNvSpPr>
            <a:spLocks noGrp="1"/>
          </p:cNvSpPr>
          <p:nvPr>
            <p:ph type="body" sz="half" idx="2"/>
          </p:nvPr>
        </p:nvSpPr>
        <p:spPr>
          <a:xfrm>
            <a:off x="3783848" y="1740195"/>
            <a:ext cx="3137699" cy="2306249"/>
          </a:xfrm>
          <a:prstGeom prst="rect">
            <a:avLst/>
          </a:prstGeom>
        </p:spPr>
        <p:txBody>
          <a:bodyPr/>
          <a:lstStyle>
            <a:lvl1pPr marL="0" indent="0">
              <a:buNone/>
              <a:defRPr sz="2000">
                <a:latin typeface="Century Gothic" charset="0"/>
                <a:ea typeface="Century Gothic" charset="0"/>
                <a:cs typeface="Century Gothic" charset="0"/>
              </a:defRPr>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6" name="Text Placeholder 9"/>
          <p:cNvSpPr>
            <a:spLocks noGrp="1"/>
          </p:cNvSpPr>
          <p:nvPr>
            <p:ph type="body" sz="quarter" idx="10" hasCustomPrompt="1"/>
          </p:nvPr>
        </p:nvSpPr>
        <p:spPr>
          <a:xfrm>
            <a:off x="457200" y="1"/>
            <a:ext cx="5715000" cy="496490"/>
          </a:xfrm>
          <a:prstGeom prst="rect">
            <a:avLst/>
          </a:prstGeom>
        </p:spPr>
        <p:txBody>
          <a:bodyPr anchor="b" anchorCtr="0"/>
          <a:lstStyle>
            <a:lvl1pPr marL="0" indent="0">
              <a:buFont typeface="Arial" charset="0"/>
              <a:buNone/>
              <a:defRPr sz="2000">
                <a:solidFill>
                  <a:schemeClr val="bg1"/>
                </a:solidFill>
                <a:latin typeface="Century Gothic" charset="0"/>
                <a:ea typeface="Century Gothic" charset="0"/>
                <a:cs typeface="Century Gothic" charset="0"/>
              </a:defRPr>
            </a:lvl1pPr>
          </a:lstStyle>
          <a:p>
            <a:pPr lvl="0"/>
            <a:r>
              <a:rPr lang="en-US" dirty="0"/>
              <a:t>Click To Edit Topic</a:t>
            </a: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00101"/>
            <a:ext cx="6096000" cy="800100"/>
          </a:xfrm>
          <a:prstGeom prst="rect">
            <a:avLst/>
          </a:prstGeom>
        </p:spPr>
        <p:txBody>
          <a:bodyPr anchor="t" anchorCtr="0">
            <a:noAutofit/>
          </a:bodyPr>
          <a:lstStyle>
            <a:lvl1pPr>
              <a:lnSpc>
                <a:spcPts val="3000"/>
              </a:lnSpc>
              <a:defRPr>
                <a:solidFill>
                  <a:srgbClr val="955F27"/>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3394472"/>
          </a:xfrm>
          <a:prstGeom prst="rect">
            <a:avLst/>
          </a:prstGeom>
        </p:spPr>
        <p:txBody>
          <a:bodyPr>
            <a:noAutofit/>
          </a:bodyPr>
          <a:lstStyle>
            <a:lvl1pPr marL="274307" indent="-274307">
              <a:lnSpc>
                <a:spcPts val="2500"/>
              </a:lnSpc>
              <a:spcBef>
                <a:spcPts val="1800"/>
              </a:spcBef>
              <a:buClr>
                <a:srgbClr val="B3B995"/>
              </a:buClr>
              <a:buSzPct val="100000"/>
              <a:buFont typeface="Wingdings" charset="2"/>
              <a:buChar char="§"/>
              <a:defRPr sz="2400">
                <a:latin typeface="+mn-lt"/>
              </a:defRPr>
            </a:lvl1pPr>
            <a:lvl2pPr marL="548613" indent="-274307">
              <a:lnSpc>
                <a:spcPts val="2500"/>
              </a:lnSpc>
              <a:spcBef>
                <a:spcPts val="1800"/>
              </a:spcBef>
              <a:buClr>
                <a:srgbClr val="955F27"/>
              </a:buClr>
              <a:buSzPct val="100000"/>
              <a:buFont typeface="Wingdings" charset="2"/>
              <a:buChar char="§"/>
              <a:defRPr sz="2400">
                <a:latin typeface="+mn-lt"/>
              </a:defRPr>
            </a:lvl2pPr>
            <a:lvl3pPr marL="822920" indent="-274307">
              <a:lnSpc>
                <a:spcPts val="2500"/>
              </a:lnSpc>
              <a:spcBef>
                <a:spcPts val="1800"/>
              </a:spcBef>
              <a:buClr>
                <a:srgbClr val="732E4A"/>
              </a:buClr>
              <a:buSzPct val="100000"/>
              <a:buFont typeface="Wingdings" charset="2"/>
              <a:buChar char="§"/>
              <a:defRPr sz="2000">
                <a:latin typeface="+mn-lt"/>
              </a:defRPr>
            </a:lvl3pPr>
            <a:lvl4pPr marL="1600120" indent="-228588">
              <a:spcBef>
                <a:spcPts val="1200"/>
              </a:spcBef>
              <a:buClr>
                <a:srgbClr val="B3B995"/>
              </a:buClr>
              <a:buSzPct val="100000"/>
              <a:buFont typeface="Wingdings" charset="2"/>
              <a:buChar char="§"/>
              <a:defRPr sz="2000">
                <a:latin typeface="+mn-lt"/>
              </a:defRPr>
            </a:lvl4pPr>
            <a:lvl5pPr marL="2057297" indent="-228588">
              <a:spcBef>
                <a:spcPts val="1200"/>
              </a:spcBef>
              <a:buClr>
                <a:srgbClr val="B3B995"/>
              </a:buClr>
              <a:buSzPct val="100000"/>
              <a:buFont typeface="Wingdings" charset="2"/>
              <a:buChar char="§"/>
              <a:defRPr sz="2000">
                <a:latin typeface="+mn-lt"/>
              </a:defRPr>
            </a:lvl5pPr>
          </a:lstStyle>
          <a:p>
            <a:pPr lvl="0"/>
            <a:r>
              <a:rPr lang="en-US"/>
              <a:t>Click to edit Master text styles</a:t>
            </a:r>
          </a:p>
          <a:p>
            <a:pPr lvl="1"/>
            <a:r>
              <a:rPr lang="en-US"/>
              <a:t>Second level</a:t>
            </a:r>
          </a:p>
          <a:p>
            <a:pPr lvl="2"/>
            <a:r>
              <a:rPr lang="en-US"/>
              <a:t>Third level</a:t>
            </a:r>
          </a:p>
        </p:txBody>
      </p:sp>
      <p:sp>
        <p:nvSpPr>
          <p:cNvPr id="6" name="Text Placeholder 9"/>
          <p:cNvSpPr>
            <a:spLocks noGrp="1"/>
          </p:cNvSpPr>
          <p:nvPr>
            <p:ph type="body" sz="quarter" idx="10" hasCustomPrompt="1"/>
          </p:nvPr>
        </p:nvSpPr>
        <p:spPr>
          <a:xfrm>
            <a:off x="457200" y="1"/>
            <a:ext cx="5715000" cy="496490"/>
          </a:xfrm>
          <a:prstGeom prst="rect">
            <a:avLst/>
          </a:prstGeom>
        </p:spPr>
        <p:txBody>
          <a:bodyPr anchor="b" anchorCtr="0"/>
          <a:lstStyle>
            <a:lvl1pPr marL="0" indent="0">
              <a:buFont typeface="Arial" charset="0"/>
              <a:buNone/>
              <a:defRPr sz="2000">
                <a:solidFill>
                  <a:schemeClr val="bg1"/>
                </a:solidFill>
                <a:latin typeface="Century Gothic" charset="0"/>
                <a:ea typeface="Century Gothic" charset="0"/>
                <a:cs typeface="Century Gothic" charset="0"/>
              </a:defRPr>
            </a:lvl1pPr>
          </a:lstStyle>
          <a:p>
            <a:pPr lvl="0"/>
            <a:r>
              <a:rPr lang="en-US" dirty="0"/>
              <a:t>Click To Edit Topic</a:t>
            </a: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37063"/>
            <a:ext cx="8229600" cy="3763539"/>
          </a:xfrm>
          <a:prstGeom prst="rect">
            <a:avLst/>
          </a:prstGeom>
        </p:spPr>
        <p:txBody>
          <a:bodyPr>
            <a:noAutofit/>
          </a:bodyPr>
          <a:lstStyle>
            <a:lvl1pPr marL="274307" indent="-274307">
              <a:lnSpc>
                <a:spcPts val="2500"/>
              </a:lnSpc>
              <a:spcBef>
                <a:spcPts val="1800"/>
              </a:spcBef>
              <a:buClr>
                <a:srgbClr val="B3B995"/>
              </a:buClr>
              <a:buSzPct val="100000"/>
              <a:buFont typeface="Wingdings" charset="2"/>
              <a:buChar char="§"/>
              <a:defRPr sz="2400">
                <a:latin typeface="+mn-lt"/>
              </a:defRPr>
            </a:lvl1pPr>
            <a:lvl2pPr marL="548613" indent="-274307">
              <a:lnSpc>
                <a:spcPts val="2500"/>
              </a:lnSpc>
              <a:spcBef>
                <a:spcPts val="1800"/>
              </a:spcBef>
              <a:buClr>
                <a:srgbClr val="955F27"/>
              </a:buClr>
              <a:buSzPct val="100000"/>
              <a:buFont typeface="Wingdings" charset="2"/>
              <a:buChar char="§"/>
              <a:defRPr sz="2400">
                <a:latin typeface="+mn-lt"/>
              </a:defRPr>
            </a:lvl2pPr>
            <a:lvl3pPr marL="822920" indent="-274307">
              <a:lnSpc>
                <a:spcPts val="2500"/>
              </a:lnSpc>
              <a:spcBef>
                <a:spcPts val="1800"/>
              </a:spcBef>
              <a:buClr>
                <a:srgbClr val="732E4A"/>
              </a:buClr>
              <a:buSzPct val="100000"/>
              <a:buFont typeface="Wingdings" charset="2"/>
              <a:buChar char="§"/>
              <a:defRPr sz="2000">
                <a:latin typeface="+mn-lt"/>
              </a:defRPr>
            </a:lvl3pPr>
            <a:lvl4pPr marL="1600120" indent="-228588">
              <a:spcBef>
                <a:spcPts val="1200"/>
              </a:spcBef>
              <a:buClr>
                <a:srgbClr val="B3B995"/>
              </a:buClr>
              <a:buSzPct val="100000"/>
              <a:buFont typeface="Wingdings" charset="2"/>
              <a:buChar char="§"/>
              <a:defRPr sz="2000">
                <a:latin typeface="+mn-lt"/>
              </a:defRPr>
            </a:lvl4pPr>
            <a:lvl5pPr marL="2057297" indent="-228588">
              <a:spcBef>
                <a:spcPts val="1200"/>
              </a:spcBef>
              <a:buClr>
                <a:srgbClr val="B3B995"/>
              </a:buClr>
              <a:buSzPct val="100000"/>
              <a:buFont typeface="Wingdings" charset="2"/>
              <a:buChar char="§"/>
              <a:defRPr sz="2000">
                <a:latin typeface="+mn-lt"/>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9"/>
          <p:cNvSpPr>
            <a:spLocks noGrp="1"/>
          </p:cNvSpPr>
          <p:nvPr>
            <p:ph type="body" sz="quarter" idx="10" hasCustomPrompt="1"/>
          </p:nvPr>
        </p:nvSpPr>
        <p:spPr>
          <a:xfrm>
            <a:off x="457200" y="1"/>
            <a:ext cx="5715000" cy="496490"/>
          </a:xfrm>
          <a:prstGeom prst="rect">
            <a:avLst/>
          </a:prstGeom>
        </p:spPr>
        <p:txBody>
          <a:bodyPr anchor="b" anchorCtr="0"/>
          <a:lstStyle>
            <a:lvl1pPr marL="0" indent="0">
              <a:buFont typeface="Arial" charset="0"/>
              <a:buNone/>
              <a:defRPr sz="2000">
                <a:solidFill>
                  <a:schemeClr val="bg1"/>
                </a:solidFill>
                <a:latin typeface="Century Gothic" charset="0"/>
                <a:ea typeface="Century Gothic" charset="0"/>
                <a:cs typeface="Century Gothic" charset="0"/>
              </a:defRPr>
            </a:lvl1pPr>
          </a:lstStyle>
          <a:p>
            <a:pPr lvl="0"/>
            <a:r>
              <a:rPr lang="en-US" dirty="0"/>
              <a:t>Click To Edit Topic</a:t>
            </a:r>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 column">
    <p:spTree>
      <p:nvGrpSpPr>
        <p:cNvPr id="1" name=""/>
        <p:cNvGrpSpPr/>
        <p:nvPr/>
      </p:nvGrpSpPr>
      <p:grpSpPr>
        <a:xfrm>
          <a:off x="0" y="0"/>
          <a:ext cx="0" cy="0"/>
          <a:chOff x="0" y="0"/>
          <a:chExt cx="0" cy="0"/>
        </a:xfrm>
      </p:grpSpPr>
      <p:sp>
        <p:nvSpPr>
          <p:cNvPr id="3" name="Title 1"/>
          <p:cNvSpPr>
            <a:spLocks noGrp="1"/>
          </p:cNvSpPr>
          <p:nvPr>
            <p:ph type="title"/>
          </p:nvPr>
        </p:nvSpPr>
        <p:spPr>
          <a:xfrm>
            <a:off x="0" y="914400"/>
            <a:ext cx="3936024" cy="1543050"/>
          </a:xfrm>
          <a:prstGeom prst="rect">
            <a:avLst/>
          </a:prstGeom>
        </p:spPr>
        <p:txBody>
          <a:bodyPr anchor="t" anchorCtr="0">
            <a:noAutofit/>
          </a:bodyPr>
          <a:lstStyle>
            <a:lvl1pPr algn="r">
              <a:defRPr>
                <a:solidFill>
                  <a:srgbClr val="955F27"/>
                </a:solidFill>
                <a:latin typeface="+mj-lt"/>
              </a:defRPr>
            </a:lvl1pPr>
          </a:lstStyle>
          <a:p>
            <a:r>
              <a:rPr lang="en-US"/>
              <a:t>Click to edit Master title style</a:t>
            </a:r>
            <a:endParaRPr lang="en-US" dirty="0"/>
          </a:p>
        </p:txBody>
      </p:sp>
      <p:sp>
        <p:nvSpPr>
          <p:cNvPr id="4" name="Content Placeholder 2"/>
          <p:cNvSpPr>
            <a:spLocks noGrp="1"/>
          </p:cNvSpPr>
          <p:nvPr>
            <p:ph idx="1"/>
          </p:nvPr>
        </p:nvSpPr>
        <p:spPr>
          <a:xfrm>
            <a:off x="4495802" y="1371601"/>
            <a:ext cx="4138247" cy="3394472"/>
          </a:xfrm>
          <a:prstGeom prst="rect">
            <a:avLst/>
          </a:prstGeom>
        </p:spPr>
        <p:txBody>
          <a:bodyPr>
            <a:noAutofit/>
          </a:bodyPr>
          <a:lstStyle>
            <a:lvl1pPr marL="274307" indent="-274307">
              <a:lnSpc>
                <a:spcPts val="2400"/>
              </a:lnSpc>
              <a:spcBef>
                <a:spcPts val="1200"/>
              </a:spcBef>
              <a:buClr>
                <a:srgbClr val="B3B995"/>
              </a:buClr>
              <a:buSzPct val="100000"/>
              <a:buFont typeface="Wingdings" charset="2"/>
              <a:buChar char="§"/>
              <a:defRPr sz="2000">
                <a:latin typeface="+mn-lt"/>
              </a:defRPr>
            </a:lvl1pPr>
            <a:lvl2pPr marL="548613" indent="-274307">
              <a:spcBef>
                <a:spcPts val="1200"/>
              </a:spcBef>
              <a:buSzPct val="60000"/>
              <a:buFontTx/>
              <a:buBlip>
                <a:blip r:embed="rId2"/>
              </a:buBlip>
              <a:defRPr sz="2400">
                <a:latin typeface="+mn-lt"/>
              </a:defRPr>
            </a:lvl2pPr>
            <a:lvl3pPr marL="822920" indent="-274307">
              <a:spcBef>
                <a:spcPts val="1200"/>
              </a:spcBef>
              <a:buSzPct val="60000"/>
              <a:buFontTx/>
              <a:buBlip>
                <a:blip r:embed="rId2"/>
              </a:buBlip>
              <a:defRPr sz="2000">
                <a:latin typeface="+mn-lt"/>
              </a:defRPr>
            </a:lvl3pPr>
            <a:lvl4pPr marL="1600120" indent="-228588">
              <a:spcBef>
                <a:spcPts val="1200"/>
              </a:spcBef>
              <a:buSzPct val="60000"/>
              <a:buFontTx/>
              <a:buBlip>
                <a:blip r:embed="rId2"/>
              </a:buBlip>
              <a:defRPr sz="2000">
                <a:latin typeface="+mn-lt"/>
              </a:defRPr>
            </a:lvl4pPr>
            <a:lvl5pPr marL="2057297" indent="-228588">
              <a:spcBef>
                <a:spcPts val="1200"/>
              </a:spcBef>
              <a:buSzPct val="60000"/>
              <a:buFontTx/>
              <a:buBlip>
                <a:blip r:embed="rId2"/>
              </a:buBlip>
              <a:defRPr sz="2000">
                <a:latin typeface="+mn-lt"/>
              </a:defRPr>
            </a:lvl5pPr>
          </a:lstStyle>
          <a:p>
            <a:pPr lvl="0"/>
            <a:r>
              <a:rPr lang="en-US"/>
              <a:t>Click to edit Master text styles</a:t>
            </a:r>
          </a:p>
        </p:txBody>
      </p:sp>
      <p:cxnSp>
        <p:nvCxnSpPr>
          <p:cNvPr id="6" name="Straight Connector 5"/>
          <p:cNvCxnSpPr/>
          <p:nvPr/>
        </p:nvCxnSpPr>
        <p:spPr>
          <a:xfrm>
            <a:off x="4191000" y="914401"/>
            <a:ext cx="0" cy="3680222"/>
          </a:xfrm>
          <a:prstGeom prst="line">
            <a:avLst/>
          </a:prstGeom>
          <a:ln>
            <a:solidFill>
              <a:srgbClr val="B3B995"/>
            </a:solidFill>
          </a:ln>
        </p:spPr>
        <p:style>
          <a:lnRef idx="1">
            <a:schemeClr val="accent1"/>
          </a:lnRef>
          <a:fillRef idx="0">
            <a:schemeClr val="accent1"/>
          </a:fillRef>
          <a:effectRef idx="0">
            <a:schemeClr val="accent1"/>
          </a:effectRef>
          <a:fontRef idx="minor">
            <a:schemeClr val="tx1"/>
          </a:fontRef>
        </p:style>
      </p:cxnSp>
      <p:sp>
        <p:nvSpPr>
          <p:cNvPr id="7" name="Text Placeholder 9"/>
          <p:cNvSpPr>
            <a:spLocks noGrp="1"/>
          </p:cNvSpPr>
          <p:nvPr>
            <p:ph type="body" sz="quarter" idx="10" hasCustomPrompt="1"/>
          </p:nvPr>
        </p:nvSpPr>
        <p:spPr>
          <a:xfrm>
            <a:off x="457200" y="1"/>
            <a:ext cx="5715000" cy="496490"/>
          </a:xfrm>
          <a:prstGeom prst="rect">
            <a:avLst/>
          </a:prstGeom>
        </p:spPr>
        <p:txBody>
          <a:bodyPr anchor="b" anchorCtr="0"/>
          <a:lstStyle>
            <a:lvl1pPr marL="0" indent="0">
              <a:buFont typeface="Arial" charset="0"/>
              <a:buNone/>
              <a:defRPr sz="2000">
                <a:solidFill>
                  <a:schemeClr val="bg1"/>
                </a:solidFill>
                <a:latin typeface="Century Gothic" charset="0"/>
                <a:ea typeface="Century Gothic" charset="0"/>
                <a:cs typeface="Century Gothic" charset="0"/>
              </a:defRPr>
            </a:lvl1pPr>
          </a:lstStyle>
          <a:p>
            <a:pPr lvl="0"/>
            <a:r>
              <a:rPr lang="en-US" dirty="0"/>
              <a:t>Click To Edit Topic</a:t>
            </a: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olumn 2">
    <p:spTree>
      <p:nvGrpSpPr>
        <p:cNvPr id="1" name=""/>
        <p:cNvGrpSpPr/>
        <p:nvPr/>
      </p:nvGrpSpPr>
      <p:grpSpPr>
        <a:xfrm>
          <a:off x="0" y="0"/>
          <a:ext cx="0" cy="0"/>
          <a:chOff x="0" y="0"/>
          <a:chExt cx="0" cy="0"/>
        </a:xfrm>
      </p:grpSpPr>
      <p:sp>
        <p:nvSpPr>
          <p:cNvPr id="3" name="Title 1"/>
          <p:cNvSpPr>
            <a:spLocks noGrp="1"/>
          </p:cNvSpPr>
          <p:nvPr>
            <p:ph type="title"/>
          </p:nvPr>
        </p:nvSpPr>
        <p:spPr>
          <a:xfrm>
            <a:off x="152400" y="914400"/>
            <a:ext cx="3086100" cy="1612900"/>
          </a:xfrm>
          <a:prstGeom prst="rect">
            <a:avLst/>
          </a:prstGeom>
        </p:spPr>
        <p:txBody>
          <a:bodyPr anchor="t" anchorCtr="0">
            <a:noAutofit/>
          </a:bodyPr>
          <a:lstStyle>
            <a:lvl1pPr algn="r">
              <a:defRPr>
                <a:solidFill>
                  <a:srgbClr val="955F27"/>
                </a:solidFill>
                <a:latin typeface="+mj-lt"/>
              </a:defRPr>
            </a:lvl1pPr>
          </a:lstStyle>
          <a:p>
            <a:r>
              <a:rPr lang="en-US"/>
              <a:t>Click to edit Master title style</a:t>
            </a:r>
            <a:endParaRPr lang="en-US" dirty="0"/>
          </a:p>
        </p:txBody>
      </p:sp>
      <p:sp>
        <p:nvSpPr>
          <p:cNvPr id="4" name="Content Placeholder 2"/>
          <p:cNvSpPr>
            <a:spLocks noGrp="1"/>
          </p:cNvSpPr>
          <p:nvPr>
            <p:ph idx="1"/>
          </p:nvPr>
        </p:nvSpPr>
        <p:spPr>
          <a:xfrm>
            <a:off x="3505202" y="914400"/>
            <a:ext cx="5308598" cy="4076700"/>
          </a:xfrm>
          <a:prstGeom prst="rect">
            <a:avLst/>
          </a:prstGeom>
        </p:spPr>
        <p:txBody>
          <a:bodyPr>
            <a:noAutofit/>
          </a:bodyPr>
          <a:lstStyle>
            <a:lvl1pPr marL="274307" indent="-274307">
              <a:lnSpc>
                <a:spcPts val="2400"/>
              </a:lnSpc>
              <a:spcBef>
                <a:spcPts val="1200"/>
              </a:spcBef>
              <a:buClr>
                <a:srgbClr val="B3B995"/>
              </a:buClr>
              <a:buSzPct val="100000"/>
              <a:buFont typeface="Wingdings" charset="2"/>
              <a:buChar char="§"/>
              <a:defRPr sz="2000">
                <a:latin typeface="+mn-lt"/>
              </a:defRPr>
            </a:lvl1pPr>
            <a:lvl2pPr marL="548613" indent="-274307">
              <a:spcBef>
                <a:spcPts val="1200"/>
              </a:spcBef>
              <a:buClr>
                <a:schemeClr val="tx2"/>
              </a:buClr>
              <a:buSzPct val="60000"/>
              <a:buFont typeface="Courier New" charset="0"/>
              <a:buChar char="o"/>
              <a:defRPr sz="2400">
                <a:latin typeface="+mn-lt"/>
              </a:defRPr>
            </a:lvl2pPr>
            <a:lvl3pPr marL="822920" indent="-274307">
              <a:spcBef>
                <a:spcPts val="1200"/>
              </a:spcBef>
              <a:buSzPct val="60000"/>
              <a:buFontTx/>
              <a:buBlip>
                <a:blip r:embed="rId2"/>
              </a:buBlip>
              <a:defRPr sz="2000">
                <a:latin typeface="+mn-lt"/>
              </a:defRPr>
            </a:lvl3pPr>
            <a:lvl4pPr marL="1600120" indent="-228588">
              <a:spcBef>
                <a:spcPts val="1200"/>
              </a:spcBef>
              <a:buSzPct val="60000"/>
              <a:buFontTx/>
              <a:buBlip>
                <a:blip r:embed="rId2"/>
              </a:buBlip>
              <a:defRPr sz="2000">
                <a:latin typeface="+mn-lt"/>
              </a:defRPr>
            </a:lvl4pPr>
            <a:lvl5pPr marL="2057297" indent="-228588">
              <a:spcBef>
                <a:spcPts val="1200"/>
              </a:spcBef>
              <a:buSzPct val="60000"/>
              <a:buFontTx/>
              <a:buBlip>
                <a:blip r:embed="rId2"/>
              </a:buBlip>
              <a:defRPr sz="2000">
                <a:latin typeface="+mn-lt"/>
              </a:defRPr>
            </a:lvl5pPr>
          </a:lstStyle>
          <a:p>
            <a:pPr lvl="0"/>
            <a:r>
              <a:rPr lang="en-US" dirty="0"/>
              <a:t>Click to edit Master text styles</a:t>
            </a:r>
          </a:p>
          <a:p>
            <a:pPr lvl="1"/>
            <a:endParaRPr lang="en-US" dirty="0"/>
          </a:p>
        </p:txBody>
      </p:sp>
      <p:sp>
        <p:nvSpPr>
          <p:cNvPr id="5" name="Text Placeholder 9"/>
          <p:cNvSpPr>
            <a:spLocks noGrp="1"/>
          </p:cNvSpPr>
          <p:nvPr>
            <p:ph type="body" sz="quarter" idx="10" hasCustomPrompt="1"/>
          </p:nvPr>
        </p:nvSpPr>
        <p:spPr>
          <a:xfrm>
            <a:off x="457200" y="1"/>
            <a:ext cx="5715000" cy="496490"/>
          </a:xfrm>
          <a:prstGeom prst="rect">
            <a:avLst/>
          </a:prstGeom>
        </p:spPr>
        <p:txBody>
          <a:bodyPr anchor="b" anchorCtr="0"/>
          <a:lstStyle>
            <a:lvl1pPr marL="0" indent="0">
              <a:buFont typeface="Arial" charset="0"/>
              <a:buNone/>
              <a:defRPr sz="2000">
                <a:solidFill>
                  <a:schemeClr val="bg1"/>
                </a:solidFill>
                <a:latin typeface="Century Gothic" charset="0"/>
                <a:ea typeface="Century Gothic" charset="0"/>
                <a:cs typeface="Century Gothic" charset="0"/>
              </a:defRPr>
            </a:lvl1pPr>
          </a:lstStyle>
          <a:p>
            <a:pPr lvl="0"/>
            <a:r>
              <a:rPr lang="en-US" dirty="0"/>
              <a:t>Click To Edit Topic</a:t>
            </a:r>
          </a:p>
        </p:txBody>
      </p:sp>
    </p:spTree>
    <p:extLst>
      <p:ext uri="{BB962C8B-B14F-4D97-AF65-F5344CB8AC3E}">
        <p14:creationId xmlns:p14="http://schemas.microsoft.com/office/powerpoint/2010/main" val="2161111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6937" y="685801"/>
            <a:ext cx="6172200" cy="821156"/>
          </a:xfrm>
          <a:prstGeom prst="rect">
            <a:avLst/>
          </a:prstGeom>
        </p:spPr>
        <p:txBody>
          <a:bodyPr/>
          <a:lstStyle>
            <a:lvl1pPr>
              <a:defRPr/>
            </a:lvl1pPr>
          </a:lstStyle>
          <a:p>
            <a:r>
              <a:rPr lang="en-US"/>
              <a:t>Click to edit Master title style</a:t>
            </a:r>
          </a:p>
        </p:txBody>
      </p:sp>
      <p:sp>
        <p:nvSpPr>
          <p:cNvPr id="7" name="Content Placeholder 2"/>
          <p:cNvSpPr>
            <a:spLocks noGrp="1"/>
          </p:cNvSpPr>
          <p:nvPr>
            <p:ph sz="half" idx="10"/>
          </p:nvPr>
        </p:nvSpPr>
        <p:spPr>
          <a:xfrm>
            <a:off x="381000" y="1371601"/>
            <a:ext cx="4038600" cy="3394472"/>
          </a:xfrm>
          <a:prstGeom prst="rect">
            <a:avLst/>
          </a:prstGeom>
        </p:spPr>
        <p:txBody>
          <a:bodyPr/>
          <a:lstStyle>
            <a:lvl1pPr marL="228588" indent="-228588">
              <a:lnSpc>
                <a:spcPts val="2500"/>
              </a:lnSpc>
              <a:spcBef>
                <a:spcPts val="1200"/>
              </a:spcBef>
              <a:buClr>
                <a:srgbClr val="B3B995"/>
              </a:buClr>
              <a:buFont typeface="Wingdings" charset="2"/>
              <a:buChar char="§"/>
              <a:defRPr sz="2200">
                <a:latin typeface="+mn-lt"/>
              </a:defRPr>
            </a:lvl1pPr>
            <a:lvl2pPr marL="742913" indent="-285736">
              <a:lnSpc>
                <a:spcPts val="2500"/>
              </a:lnSpc>
              <a:spcBef>
                <a:spcPts val="1200"/>
              </a:spcBef>
              <a:buClr>
                <a:srgbClr val="955F27"/>
              </a:buClr>
              <a:buFont typeface="Wingdings" charset="2"/>
              <a:buChar char="§"/>
              <a:defRPr sz="2200">
                <a:latin typeface="+mn-lt"/>
              </a:defRPr>
            </a:lvl2pPr>
            <a:lvl3pPr marL="1142944" indent="-228588">
              <a:lnSpc>
                <a:spcPts val="2500"/>
              </a:lnSpc>
              <a:spcBef>
                <a:spcPts val="1200"/>
              </a:spcBef>
              <a:buClr>
                <a:srgbClr val="732E4A"/>
              </a:buClr>
              <a:buFont typeface="Wingdings" charset="2"/>
              <a:buChar char="§"/>
              <a:defRPr sz="2200">
                <a:latin typeface="+mn-lt"/>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9" name="Content Placeholder 2"/>
          <p:cNvSpPr>
            <a:spLocks noGrp="1"/>
          </p:cNvSpPr>
          <p:nvPr>
            <p:ph sz="half" idx="11"/>
          </p:nvPr>
        </p:nvSpPr>
        <p:spPr>
          <a:xfrm>
            <a:off x="5060576" y="1371601"/>
            <a:ext cx="4038600" cy="3394472"/>
          </a:xfrm>
          <a:prstGeom prst="rect">
            <a:avLst/>
          </a:prstGeom>
        </p:spPr>
        <p:txBody>
          <a:bodyPr/>
          <a:lstStyle>
            <a:lvl1pPr marL="228588" indent="-228588">
              <a:lnSpc>
                <a:spcPts val="2500"/>
              </a:lnSpc>
              <a:spcBef>
                <a:spcPts val="1200"/>
              </a:spcBef>
              <a:buClr>
                <a:srgbClr val="B3B995"/>
              </a:buClr>
              <a:buFont typeface="Wingdings" charset="2"/>
              <a:buChar char="§"/>
              <a:defRPr sz="2200">
                <a:latin typeface="+mn-lt"/>
              </a:defRPr>
            </a:lvl1pPr>
            <a:lvl2pPr marL="742913" indent="-285736">
              <a:lnSpc>
                <a:spcPts val="2500"/>
              </a:lnSpc>
              <a:spcBef>
                <a:spcPts val="1200"/>
              </a:spcBef>
              <a:buClr>
                <a:srgbClr val="955F27"/>
              </a:buClr>
              <a:buFont typeface="Wingdings" charset="2"/>
              <a:buChar char="§"/>
              <a:defRPr sz="2200">
                <a:latin typeface="+mn-lt"/>
              </a:defRPr>
            </a:lvl2pPr>
            <a:lvl3pPr marL="1142944" indent="-228588">
              <a:lnSpc>
                <a:spcPts val="2500"/>
              </a:lnSpc>
              <a:spcBef>
                <a:spcPts val="1200"/>
              </a:spcBef>
              <a:buClr>
                <a:srgbClr val="732E4A"/>
              </a:buClr>
              <a:buFont typeface="Wingdings" charset="2"/>
              <a:buChar char="§"/>
              <a:defRPr sz="2200">
                <a:latin typeface="+mn-lt"/>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8" name="Text Placeholder 9"/>
          <p:cNvSpPr>
            <a:spLocks noGrp="1"/>
          </p:cNvSpPr>
          <p:nvPr>
            <p:ph type="body" sz="quarter" idx="12" hasCustomPrompt="1"/>
          </p:nvPr>
        </p:nvSpPr>
        <p:spPr>
          <a:xfrm>
            <a:off x="457200" y="1"/>
            <a:ext cx="5715000" cy="496490"/>
          </a:xfrm>
          <a:prstGeom prst="rect">
            <a:avLst/>
          </a:prstGeom>
        </p:spPr>
        <p:txBody>
          <a:bodyPr anchor="b" anchorCtr="0"/>
          <a:lstStyle>
            <a:lvl1pPr marL="0" indent="0">
              <a:buFont typeface="Arial" charset="0"/>
              <a:buNone/>
              <a:defRPr sz="2000">
                <a:solidFill>
                  <a:schemeClr val="bg1"/>
                </a:solidFill>
                <a:latin typeface="Century Gothic" charset="0"/>
                <a:ea typeface="Century Gothic" charset="0"/>
                <a:cs typeface="Century Gothic" charset="0"/>
              </a:defRPr>
            </a:lvl1pPr>
          </a:lstStyle>
          <a:p>
            <a:pPr lvl="0"/>
            <a:r>
              <a:rPr lang="en-US" dirty="0"/>
              <a:t>Click To Edit Topic</a:t>
            </a: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628650"/>
            <a:ext cx="6172200" cy="821156"/>
          </a:xfrm>
          <a:prstGeom prst="rect">
            <a:avLst/>
          </a:prstGeom>
        </p:spPr>
        <p:txBody>
          <a:bodyPr/>
          <a:lstStyle/>
          <a:p>
            <a:r>
              <a:rPr lang="en-US"/>
              <a:t>Click to edit Master title style</a:t>
            </a:r>
          </a:p>
        </p:txBody>
      </p:sp>
      <p:sp>
        <p:nvSpPr>
          <p:cNvPr id="5" name="Text Placeholder 9"/>
          <p:cNvSpPr>
            <a:spLocks noGrp="1"/>
          </p:cNvSpPr>
          <p:nvPr>
            <p:ph type="body" sz="quarter" idx="10" hasCustomPrompt="1"/>
          </p:nvPr>
        </p:nvSpPr>
        <p:spPr>
          <a:xfrm>
            <a:off x="457200" y="1"/>
            <a:ext cx="5715000" cy="496490"/>
          </a:xfrm>
          <a:prstGeom prst="rect">
            <a:avLst/>
          </a:prstGeom>
        </p:spPr>
        <p:txBody>
          <a:bodyPr anchor="b" anchorCtr="0"/>
          <a:lstStyle>
            <a:lvl1pPr marL="0" indent="0">
              <a:buFont typeface="Arial" charset="0"/>
              <a:buNone/>
              <a:defRPr sz="2000">
                <a:solidFill>
                  <a:schemeClr val="bg1"/>
                </a:solidFill>
                <a:latin typeface="Century Gothic" charset="0"/>
                <a:ea typeface="Century Gothic" charset="0"/>
                <a:cs typeface="Century Gothic" charset="0"/>
              </a:defRPr>
            </a:lvl1pPr>
          </a:lstStyle>
          <a:p>
            <a:pPr lvl="0"/>
            <a:r>
              <a:rPr lang="en-US" dirty="0"/>
              <a:t>Click To Edit Topic</a:t>
            </a:r>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457200" y="1"/>
            <a:ext cx="5715000" cy="496490"/>
          </a:xfrm>
          <a:prstGeom prst="rect">
            <a:avLst/>
          </a:prstGeom>
        </p:spPr>
        <p:txBody>
          <a:bodyPr anchor="b" anchorCtr="0"/>
          <a:lstStyle>
            <a:lvl1pPr marL="0" indent="0">
              <a:buFont typeface="Arial" charset="0"/>
              <a:buNone/>
              <a:defRPr sz="2000">
                <a:solidFill>
                  <a:schemeClr val="bg1"/>
                </a:solidFill>
                <a:latin typeface="Century Gothic" charset="0"/>
                <a:ea typeface="Century Gothic" charset="0"/>
                <a:cs typeface="Century Gothic" charset="0"/>
              </a:defRPr>
            </a:lvl1pPr>
          </a:lstStyle>
          <a:p>
            <a:pPr lvl="0"/>
            <a:r>
              <a:rPr lang="en-US" dirty="0"/>
              <a:t>Click To Edit Topic</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8263"/>
            <a:ext cx="6172200" cy="821156"/>
          </a:xfrm>
          <a:prstGeom prst="rect">
            <a:avLst/>
          </a:prstGeom>
        </p:spPr>
        <p:txBody>
          <a:bodyPr/>
          <a:lstStyle>
            <a:lvl1pPr>
              <a:defRPr/>
            </a:lvl1pPr>
          </a:lstStyle>
          <a:p>
            <a:r>
              <a:rPr lang="en-US"/>
              <a:t>Click to edit Master title style</a:t>
            </a:r>
          </a:p>
        </p:txBody>
      </p:sp>
      <p:sp>
        <p:nvSpPr>
          <p:cNvPr id="7" name="Content Placeholder 2"/>
          <p:cNvSpPr>
            <a:spLocks noGrp="1"/>
          </p:cNvSpPr>
          <p:nvPr>
            <p:ph sz="half" idx="10"/>
          </p:nvPr>
        </p:nvSpPr>
        <p:spPr>
          <a:xfrm>
            <a:off x="381000" y="1371601"/>
            <a:ext cx="4038600" cy="3394472"/>
          </a:xfrm>
          <a:prstGeom prst="rect">
            <a:avLst/>
          </a:prstGeom>
        </p:spPr>
        <p:txBody>
          <a:bodyPr/>
          <a:lstStyle>
            <a:lvl1pPr marL="228588" indent="-228588">
              <a:lnSpc>
                <a:spcPts val="2500"/>
              </a:lnSpc>
              <a:spcBef>
                <a:spcPts val="1200"/>
              </a:spcBef>
              <a:buClr>
                <a:srgbClr val="B3B995"/>
              </a:buClr>
              <a:buFont typeface="Wingdings" charset="2"/>
              <a:buChar char="§"/>
              <a:defRPr sz="2200">
                <a:latin typeface="+mn-lt"/>
              </a:defRPr>
            </a:lvl1pPr>
            <a:lvl2pPr marL="742913" indent="-285736">
              <a:lnSpc>
                <a:spcPts val="2500"/>
              </a:lnSpc>
              <a:spcBef>
                <a:spcPts val="1200"/>
              </a:spcBef>
              <a:buClr>
                <a:srgbClr val="955F27"/>
              </a:buClr>
              <a:buFont typeface="Wingdings" charset="2"/>
              <a:buChar char="§"/>
              <a:defRPr sz="2200">
                <a:latin typeface="+mn-lt"/>
              </a:defRPr>
            </a:lvl2pPr>
            <a:lvl3pPr marL="1142944" indent="-228588">
              <a:lnSpc>
                <a:spcPts val="2500"/>
              </a:lnSpc>
              <a:spcBef>
                <a:spcPts val="1200"/>
              </a:spcBef>
              <a:buClr>
                <a:srgbClr val="732E4A"/>
              </a:buClr>
              <a:buFont typeface="Wingdings" charset="2"/>
              <a:buChar char="§"/>
              <a:defRPr sz="2200">
                <a:latin typeface="+mn-lt"/>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9" name="Content Placeholder 2"/>
          <p:cNvSpPr>
            <a:spLocks noGrp="1"/>
          </p:cNvSpPr>
          <p:nvPr>
            <p:ph sz="half" idx="11"/>
          </p:nvPr>
        </p:nvSpPr>
        <p:spPr>
          <a:xfrm>
            <a:off x="5060576" y="1371601"/>
            <a:ext cx="4038600" cy="3394472"/>
          </a:xfrm>
          <a:prstGeom prst="rect">
            <a:avLst/>
          </a:prstGeom>
        </p:spPr>
        <p:txBody>
          <a:bodyPr/>
          <a:lstStyle>
            <a:lvl1pPr marL="228588" indent="-228588">
              <a:lnSpc>
                <a:spcPts val="2500"/>
              </a:lnSpc>
              <a:spcBef>
                <a:spcPts val="1200"/>
              </a:spcBef>
              <a:buClr>
                <a:srgbClr val="B3B995"/>
              </a:buClr>
              <a:buFont typeface="Wingdings" charset="2"/>
              <a:buChar char="§"/>
              <a:defRPr sz="2200">
                <a:latin typeface="+mn-lt"/>
              </a:defRPr>
            </a:lvl1pPr>
            <a:lvl2pPr marL="742913" indent="-285736">
              <a:lnSpc>
                <a:spcPts val="2500"/>
              </a:lnSpc>
              <a:spcBef>
                <a:spcPts val="1200"/>
              </a:spcBef>
              <a:buClr>
                <a:srgbClr val="955F27"/>
              </a:buClr>
              <a:buFont typeface="Wingdings" charset="2"/>
              <a:buChar char="§"/>
              <a:defRPr sz="2200">
                <a:latin typeface="+mn-lt"/>
              </a:defRPr>
            </a:lvl2pPr>
            <a:lvl3pPr marL="1142944" indent="-228588">
              <a:lnSpc>
                <a:spcPts val="2500"/>
              </a:lnSpc>
              <a:spcBef>
                <a:spcPts val="1200"/>
              </a:spcBef>
              <a:buClr>
                <a:srgbClr val="732E4A"/>
              </a:buClr>
              <a:buFont typeface="Wingdings" charset="2"/>
              <a:buChar char="§"/>
              <a:defRPr sz="2200">
                <a:latin typeface="+mn-lt"/>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Tree>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8652"/>
            <a:ext cx="6019800" cy="652463"/>
          </a:xfrm>
          <a:prstGeom prst="rect">
            <a:avLst/>
          </a:prstGeom>
        </p:spPr>
        <p:txBody>
          <a:bodyPr anchor="t" anchorCtr="0"/>
          <a:lstStyle>
            <a:lvl1pPr algn="l">
              <a:defRPr sz="2800" b="1"/>
            </a:lvl1pPr>
          </a:lstStyle>
          <a:p>
            <a:r>
              <a:rPr lang="en-US"/>
              <a:t>Click to edit Master title style</a:t>
            </a:r>
            <a:endParaRPr lang="en-US" dirty="0"/>
          </a:p>
        </p:txBody>
      </p:sp>
      <p:sp>
        <p:nvSpPr>
          <p:cNvPr id="4" name="Text Placeholder 3"/>
          <p:cNvSpPr>
            <a:spLocks noGrp="1"/>
          </p:cNvSpPr>
          <p:nvPr>
            <p:ph type="body" sz="half" idx="2"/>
          </p:nvPr>
        </p:nvSpPr>
        <p:spPr>
          <a:xfrm>
            <a:off x="457202" y="1138237"/>
            <a:ext cx="3008313" cy="3280172"/>
          </a:xfrm>
          <a:prstGeom prst="rect">
            <a:avLst/>
          </a:prstGeom>
        </p:spPr>
        <p:txBody>
          <a:bodyPr/>
          <a:lstStyle>
            <a:lvl1pPr marL="0" indent="0" algn="r">
              <a:buNone/>
              <a:defRPr sz="2400">
                <a:latin typeface="Century Gothic" charset="0"/>
                <a:ea typeface="Century Gothic" charset="0"/>
                <a:cs typeface="Century Gothic" charset="0"/>
              </a:defRPr>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6" name="Content Placeholder 2"/>
          <p:cNvSpPr>
            <a:spLocks noGrp="1"/>
          </p:cNvSpPr>
          <p:nvPr>
            <p:ph sz="half" idx="10"/>
          </p:nvPr>
        </p:nvSpPr>
        <p:spPr>
          <a:xfrm>
            <a:off x="3962400" y="1138237"/>
            <a:ext cx="5029200" cy="3394472"/>
          </a:xfrm>
          <a:prstGeom prst="rect">
            <a:avLst/>
          </a:prstGeom>
        </p:spPr>
        <p:txBody>
          <a:bodyPr/>
          <a:lstStyle>
            <a:lvl1pPr marL="228588" indent="-228588">
              <a:lnSpc>
                <a:spcPts val="2200"/>
              </a:lnSpc>
              <a:spcBef>
                <a:spcPts val="1200"/>
              </a:spcBef>
              <a:buClr>
                <a:srgbClr val="B3B995"/>
              </a:buClr>
              <a:buFont typeface="Wingdings" charset="2"/>
              <a:buChar char="§"/>
              <a:defRPr sz="2000">
                <a:latin typeface="Century Gothic" charset="0"/>
                <a:ea typeface="Century Gothic" charset="0"/>
                <a:cs typeface="Century Gothic" charset="0"/>
              </a:defRPr>
            </a:lvl1pPr>
            <a:lvl2pPr marL="742913" indent="-285736">
              <a:lnSpc>
                <a:spcPts val="2200"/>
              </a:lnSpc>
              <a:spcBef>
                <a:spcPts val="1200"/>
              </a:spcBef>
              <a:buClr>
                <a:srgbClr val="955F27"/>
              </a:buClr>
              <a:buFont typeface="Wingdings" charset="2"/>
              <a:buChar char="§"/>
              <a:defRPr sz="2000">
                <a:latin typeface="Century Gothic" charset="0"/>
                <a:ea typeface="Century Gothic" charset="0"/>
                <a:cs typeface="Century Gothic" charset="0"/>
              </a:defRPr>
            </a:lvl2pPr>
            <a:lvl3pPr marL="1142944" indent="-228588">
              <a:lnSpc>
                <a:spcPts val="2200"/>
              </a:lnSpc>
              <a:spcBef>
                <a:spcPts val="1200"/>
              </a:spcBef>
              <a:buClr>
                <a:srgbClr val="732E4A"/>
              </a:buClr>
              <a:buFont typeface="Wingdings" charset="2"/>
              <a:buChar char="§"/>
              <a:defRPr sz="2000">
                <a:latin typeface="Century Gothic" charset="0"/>
                <a:ea typeface="Century Gothic" charset="0"/>
                <a:cs typeface="Century Gothic" charset="0"/>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8" name="Text Placeholder 9"/>
          <p:cNvSpPr>
            <a:spLocks noGrp="1"/>
          </p:cNvSpPr>
          <p:nvPr>
            <p:ph type="body" sz="quarter" idx="11" hasCustomPrompt="1"/>
          </p:nvPr>
        </p:nvSpPr>
        <p:spPr>
          <a:xfrm>
            <a:off x="457200" y="1"/>
            <a:ext cx="5715000" cy="496490"/>
          </a:xfrm>
          <a:prstGeom prst="rect">
            <a:avLst/>
          </a:prstGeom>
        </p:spPr>
        <p:txBody>
          <a:bodyPr anchor="b" anchorCtr="0"/>
          <a:lstStyle>
            <a:lvl1pPr marL="0" indent="0">
              <a:buFont typeface="Arial" charset="0"/>
              <a:buNone/>
              <a:defRPr sz="2000">
                <a:solidFill>
                  <a:schemeClr val="bg1"/>
                </a:solidFill>
                <a:latin typeface="Century Gothic" charset="0"/>
                <a:ea typeface="Century Gothic" charset="0"/>
                <a:cs typeface="Century Gothic" charset="0"/>
              </a:defRPr>
            </a:lvl1pPr>
          </a:lstStyle>
          <a:p>
            <a:pPr lvl="0"/>
            <a:r>
              <a:rPr lang="en-US" dirty="0"/>
              <a:t>Click To Edit Topic</a:t>
            </a:r>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leaves">
    <p:spTree>
      <p:nvGrpSpPr>
        <p:cNvPr id="1" name=""/>
        <p:cNvGrpSpPr/>
        <p:nvPr/>
      </p:nvGrpSpPr>
      <p:grpSpPr>
        <a:xfrm>
          <a:off x="0" y="0"/>
          <a:ext cx="0" cy="0"/>
          <a:chOff x="0" y="0"/>
          <a:chExt cx="0" cy="0"/>
        </a:xfrm>
      </p:grpSpPr>
      <p:sp>
        <p:nvSpPr>
          <p:cNvPr id="5" name="shape 1"/>
          <p:cNvSpPr/>
          <p:nvPr/>
        </p:nvSpPr>
        <p:spPr>
          <a:xfrm flipH="1">
            <a:off x="3141011" y="931209"/>
            <a:ext cx="2672603" cy="1925706"/>
          </a:xfrm>
          <a:prstGeom prst="round2DiagRect">
            <a:avLst>
              <a:gd name="adj1" fmla="val 20543"/>
              <a:gd name="adj2" fmla="val 0"/>
            </a:avLst>
          </a:prstGeom>
          <a:solidFill>
            <a:srgbClr val="B3B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entury Gothic" charset="0"/>
              <a:ea typeface="Century Gothic" charset="0"/>
              <a:cs typeface="Century Gothic" charset="0"/>
            </a:endParaRPr>
          </a:p>
        </p:txBody>
      </p:sp>
      <p:sp>
        <p:nvSpPr>
          <p:cNvPr id="8" name="shape 2"/>
          <p:cNvSpPr/>
          <p:nvPr/>
        </p:nvSpPr>
        <p:spPr>
          <a:xfrm>
            <a:off x="6000752" y="931209"/>
            <a:ext cx="2672603" cy="1925706"/>
          </a:xfrm>
          <a:prstGeom prst="round2DiagRect">
            <a:avLst>
              <a:gd name="adj1" fmla="val 20543"/>
              <a:gd name="adj2" fmla="val 0"/>
            </a:avLst>
          </a:prstGeom>
          <a:solidFill>
            <a:srgbClr val="B3B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entury Gothic" charset="0"/>
              <a:ea typeface="Century Gothic" charset="0"/>
              <a:cs typeface="Century Gothic" charset="0"/>
            </a:endParaRPr>
          </a:p>
        </p:txBody>
      </p:sp>
      <p:sp>
        <p:nvSpPr>
          <p:cNvPr id="11" name="shape 3"/>
          <p:cNvSpPr/>
          <p:nvPr/>
        </p:nvSpPr>
        <p:spPr>
          <a:xfrm flipH="1" flipV="1">
            <a:off x="3141011" y="3006002"/>
            <a:ext cx="2672603" cy="1925706"/>
          </a:xfrm>
          <a:prstGeom prst="round2DiagRect">
            <a:avLst>
              <a:gd name="adj1" fmla="val 20543"/>
              <a:gd name="adj2" fmla="val 0"/>
            </a:avLst>
          </a:prstGeom>
          <a:solidFill>
            <a:srgbClr val="B3B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entury Gothic" charset="0"/>
              <a:ea typeface="Century Gothic" charset="0"/>
              <a:cs typeface="Century Gothic" charset="0"/>
            </a:endParaRPr>
          </a:p>
        </p:txBody>
      </p:sp>
      <p:sp>
        <p:nvSpPr>
          <p:cNvPr id="14" name="shape 4"/>
          <p:cNvSpPr/>
          <p:nvPr/>
        </p:nvSpPr>
        <p:spPr>
          <a:xfrm flipV="1">
            <a:off x="6000752" y="2988609"/>
            <a:ext cx="2672603" cy="1925706"/>
          </a:xfrm>
          <a:prstGeom prst="round2DiagRect">
            <a:avLst>
              <a:gd name="adj1" fmla="val 20543"/>
              <a:gd name="adj2" fmla="val 0"/>
            </a:avLst>
          </a:prstGeom>
          <a:solidFill>
            <a:srgbClr val="B3B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entury Gothic" charset="0"/>
              <a:ea typeface="Century Gothic" charset="0"/>
              <a:cs typeface="Century Gothic" charset="0"/>
            </a:endParaRPr>
          </a:p>
        </p:txBody>
      </p:sp>
      <p:sp>
        <p:nvSpPr>
          <p:cNvPr id="3" name="Text Placeholder 3"/>
          <p:cNvSpPr>
            <a:spLocks noGrp="1"/>
          </p:cNvSpPr>
          <p:nvPr>
            <p:ph type="body" sz="half" idx="2"/>
          </p:nvPr>
        </p:nvSpPr>
        <p:spPr>
          <a:xfrm>
            <a:off x="3293410" y="1253703"/>
            <a:ext cx="2486143" cy="1603212"/>
          </a:xfrm>
          <a:prstGeom prst="rect">
            <a:avLst/>
          </a:prstGeom>
        </p:spPr>
        <p:txBody>
          <a:bodyPr/>
          <a:lstStyle>
            <a:lvl1pPr marL="0" indent="0">
              <a:buNone/>
              <a:defRPr sz="1800">
                <a:latin typeface="Century Gothic" charset="0"/>
                <a:ea typeface="Century Gothic" charset="0"/>
                <a:cs typeface="Century Gothic" charset="0"/>
              </a:defRPr>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17" name="Text Placeholder 3"/>
          <p:cNvSpPr>
            <a:spLocks noGrp="1"/>
          </p:cNvSpPr>
          <p:nvPr>
            <p:ph type="body" sz="half" idx="10"/>
          </p:nvPr>
        </p:nvSpPr>
        <p:spPr>
          <a:xfrm>
            <a:off x="6130739" y="1253703"/>
            <a:ext cx="2486143" cy="1603212"/>
          </a:xfrm>
          <a:prstGeom prst="rect">
            <a:avLst/>
          </a:prstGeom>
        </p:spPr>
        <p:txBody>
          <a:bodyPr/>
          <a:lstStyle>
            <a:lvl1pPr marL="0" indent="0">
              <a:buNone/>
              <a:defRPr sz="1800">
                <a:latin typeface="Century Gothic" charset="0"/>
                <a:ea typeface="Century Gothic" charset="0"/>
                <a:cs typeface="Century Gothic" charset="0"/>
              </a:defRPr>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18" name="Text Placeholder 3"/>
          <p:cNvSpPr>
            <a:spLocks noGrp="1"/>
          </p:cNvSpPr>
          <p:nvPr>
            <p:ph type="body" sz="half" idx="11"/>
          </p:nvPr>
        </p:nvSpPr>
        <p:spPr>
          <a:xfrm>
            <a:off x="3293410" y="3260678"/>
            <a:ext cx="2486143" cy="1603212"/>
          </a:xfrm>
          <a:prstGeom prst="rect">
            <a:avLst/>
          </a:prstGeom>
        </p:spPr>
        <p:txBody>
          <a:bodyPr/>
          <a:lstStyle>
            <a:lvl1pPr marL="0" indent="0">
              <a:buNone/>
              <a:defRPr sz="1800">
                <a:latin typeface="Century Gothic" charset="0"/>
                <a:ea typeface="Century Gothic" charset="0"/>
                <a:cs typeface="Century Gothic" charset="0"/>
              </a:defRPr>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19" name="Text Placeholder 3"/>
          <p:cNvSpPr>
            <a:spLocks noGrp="1"/>
          </p:cNvSpPr>
          <p:nvPr>
            <p:ph type="body" sz="half" idx="12"/>
          </p:nvPr>
        </p:nvSpPr>
        <p:spPr>
          <a:xfrm>
            <a:off x="6130739" y="3260678"/>
            <a:ext cx="2486143" cy="1603212"/>
          </a:xfrm>
          <a:prstGeom prst="rect">
            <a:avLst/>
          </a:prstGeom>
        </p:spPr>
        <p:txBody>
          <a:bodyPr/>
          <a:lstStyle>
            <a:lvl1pPr marL="0" indent="0">
              <a:buNone/>
              <a:defRPr sz="1800">
                <a:latin typeface="Century Gothic" charset="0"/>
                <a:ea typeface="Century Gothic" charset="0"/>
                <a:cs typeface="Century Gothic" charset="0"/>
              </a:defRPr>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20" name="Title 1"/>
          <p:cNvSpPr>
            <a:spLocks noGrp="1"/>
          </p:cNvSpPr>
          <p:nvPr>
            <p:ph type="title"/>
          </p:nvPr>
        </p:nvSpPr>
        <p:spPr>
          <a:xfrm>
            <a:off x="537882" y="1013057"/>
            <a:ext cx="2205318" cy="2084506"/>
          </a:xfrm>
          <a:prstGeom prst="rect">
            <a:avLst/>
          </a:prstGeom>
        </p:spPr>
        <p:txBody>
          <a:bodyPr/>
          <a:lstStyle>
            <a:lvl1pPr algn="r">
              <a:defRPr/>
            </a:lvl1pPr>
          </a:lstStyle>
          <a:p>
            <a:r>
              <a:rPr lang="en-US" dirty="0"/>
              <a:t>Click to edit Master title style</a:t>
            </a:r>
          </a:p>
        </p:txBody>
      </p:sp>
      <p:sp>
        <p:nvSpPr>
          <p:cNvPr id="12" name="Text Placeholder 9"/>
          <p:cNvSpPr>
            <a:spLocks noGrp="1"/>
          </p:cNvSpPr>
          <p:nvPr>
            <p:ph type="body" sz="quarter" idx="13" hasCustomPrompt="1"/>
          </p:nvPr>
        </p:nvSpPr>
        <p:spPr>
          <a:xfrm>
            <a:off x="457200" y="1"/>
            <a:ext cx="5715000" cy="496490"/>
          </a:xfrm>
          <a:prstGeom prst="rect">
            <a:avLst/>
          </a:prstGeom>
        </p:spPr>
        <p:txBody>
          <a:bodyPr anchor="b" anchorCtr="0"/>
          <a:lstStyle>
            <a:lvl1pPr marL="0" indent="0">
              <a:buFont typeface="Arial" charset="0"/>
              <a:buNone/>
              <a:defRPr sz="2000">
                <a:solidFill>
                  <a:schemeClr val="bg1"/>
                </a:solidFill>
                <a:latin typeface="Century Gothic" charset="0"/>
                <a:ea typeface="Century Gothic" charset="0"/>
                <a:cs typeface="Century Gothic" charset="0"/>
              </a:defRPr>
            </a:lvl1pPr>
          </a:lstStyle>
          <a:p>
            <a:pPr lvl="0"/>
            <a:r>
              <a:rPr lang="en-US" dirty="0"/>
              <a:t>Click To Edit Topic</a:t>
            </a:r>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742951"/>
            <a:ext cx="7753350" cy="469106"/>
          </a:xfrm>
          <a:prstGeom prst="rect">
            <a:avLst/>
          </a:prstGeom>
        </p:spPr>
        <p:txBody>
          <a:bodyPr/>
          <a:lstStyle/>
          <a:p>
            <a:r>
              <a:rPr lang="en-US"/>
              <a:t>Click to edit Master title style</a:t>
            </a:r>
            <a:endParaRPr lang="en-US" dirty="0"/>
          </a:p>
        </p:txBody>
      </p:sp>
      <p:sp>
        <p:nvSpPr>
          <p:cNvPr id="3" name="shape 1"/>
          <p:cNvSpPr/>
          <p:nvPr/>
        </p:nvSpPr>
        <p:spPr>
          <a:xfrm flipH="1">
            <a:off x="628650" y="1612106"/>
            <a:ext cx="3743334" cy="2622762"/>
          </a:xfrm>
          <a:prstGeom prst="round2DiagRect">
            <a:avLst>
              <a:gd name="adj1" fmla="val 20543"/>
              <a:gd name="adj2" fmla="val 0"/>
            </a:avLst>
          </a:prstGeom>
          <a:solidFill>
            <a:srgbClr val="B3B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entury Gothic" charset="0"/>
              <a:ea typeface="Century Gothic" charset="0"/>
              <a:cs typeface="Century Gothic" charset="0"/>
            </a:endParaRPr>
          </a:p>
        </p:txBody>
      </p:sp>
      <p:sp>
        <p:nvSpPr>
          <p:cNvPr id="4" name="Text Placeholder 3"/>
          <p:cNvSpPr>
            <a:spLocks noGrp="1"/>
          </p:cNvSpPr>
          <p:nvPr>
            <p:ph type="body" sz="half" idx="2"/>
          </p:nvPr>
        </p:nvSpPr>
        <p:spPr>
          <a:xfrm>
            <a:off x="800677" y="2006020"/>
            <a:ext cx="3309655" cy="1834733"/>
          </a:xfrm>
          <a:prstGeom prst="rect">
            <a:avLst/>
          </a:prstGeom>
        </p:spPr>
        <p:txBody>
          <a:bodyPr/>
          <a:lstStyle>
            <a:lvl1pPr marL="0" indent="0">
              <a:buNone/>
              <a:defRPr sz="2000">
                <a:latin typeface="Century Gothic" charset="0"/>
                <a:ea typeface="Century Gothic" charset="0"/>
                <a:cs typeface="Century Gothic" charset="0"/>
              </a:defRPr>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7" name="shape 1"/>
          <p:cNvSpPr/>
          <p:nvPr/>
        </p:nvSpPr>
        <p:spPr>
          <a:xfrm>
            <a:off x="4800600" y="1612106"/>
            <a:ext cx="3743334" cy="2622762"/>
          </a:xfrm>
          <a:prstGeom prst="round2DiagRect">
            <a:avLst>
              <a:gd name="adj1" fmla="val 20543"/>
              <a:gd name="adj2" fmla="val 0"/>
            </a:avLst>
          </a:prstGeom>
          <a:solidFill>
            <a:srgbClr val="B3B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entury Gothic" charset="0"/>
              <a:ea typeface="Century Gothic" charset="0"/>
              <a:cs typeface="Century Gothic" charset="0"/>
            </a:endParaRPr>
          </a:p>
        </p:txBody>
      </p:sp>
      <p:sp>
        <p:nvSpPr>
          <p:cNvPr id="8" name="Text Placeholder 3"/>
          <p:cNvSpPr>
            <a:spLocks noGrp="1"/>
          </p:cNvSpPr>
          <p:nvPr>
            <p:ph type="body" sz="half" idx="10"/>
          </p:nvPr>
        </p:nvSpPr>
        <p:spPr>
          <a:xfrm>
            <a:off x="5017442" y="2006020"/>
            <a:ext cx="3309655" cy="1834733"/>
          </a:xfrm>
          <a:prstGeom prst="rect">
            <a:avLst/>
          </a:prstGeom>
        </p:spPr>
        <p:txBody>
          <a:bodyPr/>
          <a:lstStyle>
            <a:lvl1pPr marL="0" indent="0">
              <a:buNone/>
              <a:defRPr sz="2000">
                <a:latin typeface="Century Gothic" charset="0"/>
                <a:ea typeface="Century Gothic" charset="0"/>
                <a:cs typeface="Century Gothic" charset="0"/>
              </a:defRPr>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9" name="Text Placeholder 9"/>
          <p:cNvSpPr>
            <a:spLocks noGrp="1"/>
          </p:cNvSpPr>
          <p:nvPr>
            <p:ph type="body" sz="quarter" idx="11" hasCustomPrompt="1"/>
          </p:nvPr>
        </p:nvSpPr>
        <p:spPr>
          <a:xfrm>
            <a:off x="457200" y="1"/>
            <a:ext cx="5715000" cy="496490"/>
          </a:xfrm>
          <a:prstGeom prst="rect">
            <a:avLst/>
          </a:prstGeom>
        </p:spPr>
        <p:txBody>
          <a:bodyPr anchor="b" anchorCtr="0"/>
          <a:lstStyle>
            <a:lvl1pPr marL="0" indent="0">
              <a:buFont typeface="Arial" charset="0"/>
              <a:buNone/>
              <a:defRPr sz="2000">
                <a:solidFill>
                  <a:schemeClr val="bg1"/>
                </a:solidFill>
                <a:latin typeface="Century Gothic" charset="0"/>
                <a:ea typeface="Century Gothic" charset="0"/>
                <a:cs typeface="Century Gothic" charset="0"/>
              </a:defRPr>
            </a:lvl1pPr>
          </a:lstStyle>
          <a:p>
            <a:pPr lvl="0"/>
            <a:r>
              <a:rPr lang="en-US" dirty="0"/>
              <a:t>Click To Edit Topic</a:t>
            </a:r>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1"/>
            <a:ext cx="7753350" cy="571500"/>
          </a:xfrm>
          <a:prstGeom prst="rect">
            <a:avLst/>
          </a:prstGeom>
        </p:spPr>
        <p:txBody>
          <a:bodyPr/>
          <a:lstStyle/>
          <a:p>
            <a:r>
              <a:rPr lang="en-US"/>
              <a:t>Click to edit Master title style</a:t>
            </a:r>
          </a:p>
        </p:txBody>
      </p:sp>
      <p:sp>
        <p:nvSpPr>
          <p:cNvPr id="3" name="shape 1"/>
          <p:cNvSpPr/>
          <p:nvPr/>
        </p:nvSpPr>
        <p:spPr>
          <a:xfrm flipH="1">
            <a:off x="2362200" y="1257301"/>
            <a:ext cx="4705350" cy="3296798"/>
          </a:xfrm>
          <a:prstGeom prst="round2DiagRect">
            <a:avLst>
              <a:gd name="adj1" fmla="val 20543"/>
              <a:gd name="adj2" fmla="val 0"/>
            </a:avLst>
          </a:prstGeom>
          <a:solidFill>
            <a:srgbClr val="B3B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entury Gothic" charset="0"/>
              <a:ea typeface="Century Gothic" charset="0"/>
              <a:cs typeface="Century Gothic" charset="0"/>
            </a:endParaRPr>
          </a:p>
        </p:txBody>
      </p:sp>
      <p:sp>
        <p:nvSpPr>
          <p:cNvPr id="4" name="Text Placeholder 3"/>
          <p:cNvSpPr>
            <a:spLocks noGrp="1"/>
          </p:cNvSpPr>
          <p:nvPr>
            <p:ph type="body" sz="half" idx="2"/>
          </p:nvPr>
        </p:nvSpPr>
        <p:spPr>
          <a:xfrm>
            <a:off x="2534226" y="1651214"/>
            <a:ext cx="4160218" cy="2306249"/>
          </a:xfrm>
          <a:prstGeom prst="rect">
            <a:avLst/>
          </a:prstGeom>
        </p:spPr>
        <p:txBody>
          <a:bodyPr/>
          <a:lstStyle>
            <a:lvl1pPr marL="0" indent="0">
              <a:buNone/>
              <a:defRPr sz="2000">
                <a:latin typeface="Century Gothic" charset="0"/>
                <a:ea typeface="Century Gothic" charset="0"/>
                <a:cs typeface="Century Gothic" charset="0"/>
              </a:defRPr>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7" name="Text Placeholder 9"/>
          <p:cNvSpPr>
            <a:spLocks noGrp="1"/>
          </p:cNvSpPr>
          <p:nvPr>
            <p:ph type="body" sz="quarter" idx="10" hasCustomPrompt="1"/>
          </p:nvPr>
        </p:nvSpPr>
        <p:spPr>
          <a:xfrm>
            <a:off x="457200" y="1"/>
            <a:ext cx="5715000" cy="496490"/>
          </a:xfrm>
          <a:prstGeom prst="rect">
            <a:avLst/>
          </a:prstGeom>
        </p:spPr>
        <p:txBody>
          <a:bodyPr anchor="b" anchorCtr="0"/>
          <a:lstStyle>
            <a:lvl1pPr marL="0" indent="0">
              <a:buFont typeface="Arial" charset="0"/>
              <a:buNone/>
              <a:defRPr sz="2000">
                <a:solidFill>
                  <a:schemeClr val="bg1"/>
                </a:solidFill>
                <a:latin typeface="Century Gothic" charset="0"/>
                <a:ea typeface="Century Gothic" charset="0"/>
                <a:cs typeface="Century Gothic" charset="0"/>
              </a:defRPr>
            </a:lvl1pPr>
          </a:lstStyle>
          <a:p>
            <a:pPr lvl="0"/>
            <a:r>
              <a:rPr lang="en-US" dirty="0"/>
              <a:t>Click To Edit Topic</a:t>
            </a: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3521"/>
            <a:ext cx="6096000" cy="723239"/>
          </a:xfrm>
          <a:prstGeom prst="rect">
            <a:avLst/>
          </a:prstGeom>
        </p:spPr>
        <p:txBody>
          <a:bodyPr anchor="t" anchorCtr="0">
            <a:noAutofit/>
          </a:bodyPr>
          <a:lstStyle>
            <a:lvl1pPr>
              <a:lnSpc>
                <a:spcPts val="3000"/>
              </a:lnSpc>
              <a:defRPr>
                <a:solidFill>
                  <a:srgbClr val="955F27"/>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457200" y="1732221"/>
            <a:ext cx="8229600" cy="3068381"/>
          </a:xfrm>
          <a:prstGeom prst="rect">
            <a:avLst/>
          </a:prstGeom>
        </p:spPr>
        <p:txBody>
          <a:bodyPr>
            <a:noAutofit/>
          </a:bodyPr>
          <a:lstStyle>
            <a:lvl1pPr marL="274307" indent="-274307">
              <a:lnSpc>
                <a:spcPts val="2500"/>
              </a:lnSpc>
              <a:spcBef>
                <a:spcPts val="1800"/>
              </a:spcBef>
              <a:buClr>
                <a:srgbClr val="B3B995"/>
              </a:buClr>
              <a:buSzPct val="100000"/>
              <a:buFont typeface="Wingdings" charset="2"/>
              <a:buChar char="§"/>
              <a:defRPr sz="2400">
                <a:latin typeface="+mn-lt"/>
              </a:defRPr>
            </a:lvl1pPr>
            <a:lvl2pPr marL="548613" indent="-274307">
              <a:lnSpc>
                <a:spcPts val="2500"/>
              </a:lnSpc>
              <a:spcBef>
                <a:spcPts val="1800"/>
              </a:spcBef>
              <a:buClr>
                <a:srgbClr val="955F27"/>
              </a:buClr>
              <a:buSzPct val="100000"/>
              <a:buFont typeface="Wingdings" charset="2"/>
              <a:buChar char="§"/>
              <a:defRPr sz="2400">
                <a:latin typeface="+mn-lt"/>
              </a:defRPr>
            </a:lvl2pPr>
            <a:lvl3pPr marL="822920" indent="-274307">
              <a:lnSpc>
                <a:spcPts val="2500"/>
              </a:lnSpc>
              <a:spcBef>
                <a:spcPts val="1800"/>
              </a:spcBef>
              <a:buClr>
                <a:srgbClr val="732E4A"/>
              </a:buClr>
              <a:buSzPct val="100000"/>
              <a:buFont typeface="Wingdings" charset="2"/>
              <a:buChar char="§"/>
              <a:defRPr sz="2000">
                <a:latin typeface="+mn-lt"/>
              </a:defRPr>
            </a:lvl3pPr>
            <a:lvl4pPr marL="1600120" indent="-228588">
              <a:spcBef>
                <a:spcPts val="1200"/>
              </a:spcBef>
              <a:buClr>
                <a:srgbClr val="B3B995"/>
              </a:buClr>
              <a:buSzPct val="100000"/>
              <a:buFont typeface="Wingdings" charset="2"/>
              <a:buChar char="§"/>
              <a:defRPr sz="2000">
                <a:latin typeface="+mn-lt"/>
              </a:defRPr>
            </a:lvl4pPr>
            <a:lvl5pPr marL="2057297" indent="-228588">
              <a:spcBef>
                <a:spcPts val="1200"/>
              </a:spcBef>
              <a:buClr>
                <a:srgbClr val="B3B995"/>
              </a:buClr>
              <a:buSzPct val="100000"/>
              <a:buFont typeface="Wingdings" charset="2"/>
              <a:buChar char="§"/>
              <a:defRPr sz="2000">
                <a:latin typeface="+mn-lt"/>
              </a:defRPr>
            </a:lvl5pPr>
          </a:lstStyle>
          <a:p>
            <a:pPr lvl="0"/>
            <a:r>
              <a:rPr lang="en-US"/>
              <a:t>Click to edit Master text styles</a:t>
            </a:r>
          </a:p>
          <a:p>
            <a:pPr lvl="1"/>
            <a:r>
              <a:rPr lang="en-US"/>
              <a:t>Second level</a:t>
            </a:r>
          </a:p>
          <a:p>
            <a:pPr lvl="2"/>
            <a:r>
              <a:rPr lang="en-US"/>
              <a:t>Third level</a:t>
            </a:r>
          </a:p>
        </p:txBody>
      </p:sp>
      <p:sp>
        <p:nvSpPr>
          <p:cNvPr id="5" name="Text Placeholder 9"/>
          <p:cNvSpPr>
            <a:spLocks noGrp="1"/>
          </p:cNvSpPr>
          <p:nvPr>
            <p:ph type="body" sz="quarter" idx="10" hasCustomPrompt="1"/>
          </p:nvPr>
        </p:nvSpPr>
        <p:spPr>
          <a:xfrm>
            <a:off x="457200" y="1"/>
            <a:ext cx="5715000" cy="496490"/>
          </a:xfrm>
          <a:prstGeom prst="rect">
            <a:avLst/>
          </a:prstGeom>
        </p:spPr>
        <p:txBody>
          <a:bodyPr anchor="b" anchorCtr="0"/>
          <a:lstStyle>
            <a:lvl1pPr marL="0" indent="0">
              <a:buFont typeface="Arial" charset="0"/>
              <a:buNone/>
              <a:defRPr sz="2000">
                <a:solidFill>
                  <a:schemeClr val="bg1"/>
                </a:solidFill>
                <a:latin typeface="Century Gothic" charset="0"/>
                <a:ea typeface="Century Gothic" charset="0"/>
                <a:cs typeface="Century Gothic" charset="0"/>
              </a:defRPr>
            </a:lvl1pPr>
          </a:lstStyle>
          <a:p>
            <a:pPr lvl="0"/>
            <a:r>
              <a:rPr lang="en-US" dirty="0"/>
              <a:t>Click To Edit Topic</a:t>
            </a:r>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37063"/>
            <a:ext cx="8229600" cy="3763539"/>
          </a:xfrm>
          <a:prstGeom prst="rect">
            <a:avLst/>
          </a:prstGeom>
        </p:spPr>
        <p:txBody>
          <a:bodyPr>
            <a:noAutofit/>
          </a:bodyPr>
          <a:lstStyle>
            <a:lvl1pPr marL="274307" indent="-274307">
              <a:lnSpc>
                <a:spcPts val="2500"/>
              </a:lnSpc>
              <a:spcBef>
                <a:spcPts val="1800"/>
              </a:spcBef>
              <a:buClr>
                <a:srgbClr val="B3B995"/>
              </a:buClr>
              <a:buSzPct val="100000"/>
              <a:buFont typeface="Wingdings" charset="2"/>
              <a:buChar char="§"/>
              <a:defRPr sz="2400">
                <a:latin typeface="+mn-lt"/>
              </a:defRPr>
            </a:lvl1pPr>
            <a:lvl2pPr marL="548613" indent="-274307">
              <a:lnSpc>
                <a:spcPts val="2500"/>
              </a:lnSpc>
              <a:spcBef>
                <a:spcPts val="1800"/>
              </a:spcBef>
              <a:buClr>
                <a:srgbClr val="955F27"/>
              </a:buClr>
              <a:buSzPct val="100000"/>
              <a:buFont typeface="Wingdings" charset="2"/>
              <a:buChar char="§"/>
              <a:defRPr sz="2400">
                <a:latin typeface="+mn-lt"/>
              </a:defRPr>
            </a:lvl2pPr>
            <a:lvl3pPr marL="822920" indent="-274307">
              <a:lnSpc>
                <a:spcPts val="2500"/>
              </a:lnSpc>
              <a:spcBef>
                <a:spcPts val="1800"/>
              </a:spcBef>
              <a:buClr>
                <a:srgbClr val="732E4A"/>
              </a:buClr>
              <a:buSzPct val="100000"/>
              <a:buFont typeface="Wingdings" charset="2"/>
              <a:buChar char="§"/>
              <a:defRPr sz="2000">
                <a:latin typeface="+mn-lt"/>
              </a:defRPr>
            </a:lvl3pPr>
            <a:lvl4pPr marL="1600120" indent="-228588">
              <a:spcBef>
                <a:spcPts val="1200"/>
              </a:spcBef>
              <a:buClr>
                <a:srgbClr val="B3B995"/>
              </a:buClr>
              <a:buSzPct val="100000"/>
              <a:buFont typeface="Wingdings" charset="2"/>
              <a:buChar char="§"/>
              <a:defRPr sz="2000">
                <a:latin typeface="+mn-lt"/>
              </a:defRPr>
            </a:lvl4pPr>
            <a:lvl5pPr marL="2057297" indent="-228588">
              <a:spcBef>
                <a:spcPts val="1200"/>
              </a:spcBef>
              <a:buClr>
                <a:srgbClr val="B3B995"/>
              </a:buClr>
              <a:buSzPct val="100000"/>
              <a:buFont typeface="Wingdings" charset="2"/>
              <a:buChar char="§"/>
              <a:defRPr sz="2000">
                <a:latin typeface="+mn-lt"/>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9"/>
          <p:cNvSpPr>
            <a:spLocks noGrp="1"/>
          </p:cNvSpPr>
          <p:nvPr>
            <p:ph type="body" sz="quarter" idx="10" hasCustomPrompt="1"/>
          </p:nvPr>
        </p:nvSpPr>
        <p:spPr>
          <a:xfrm>
            <a:off x="457200" y="1"/>
            <a:ext cx="5715000" cy="496490"/>
          </a:xfrm>
          <a:prstGeom prst="rect">
            <a:avLst/>
          </a:prstGeom>
        </p:spPr>
        <p:txBody>
          <a:bodyPr anchor="b" anchorCtr="0"/>
          <a:lstStyle>
            <a:lvl1pPr marL="0" indent="0">
              <a:buFont typeface="Arial" charset="0"/>
              <a:buNone/>
              <a:defRPr sz="2000">
                <a:solidFill>
                  <a:schemeClr val="bg1"/>
                </a:solidFill>
                <a:latin typeface="Century Gothic" charset="0"/>
                <a:ea typeface="Century Gothic" charset="0"/>
                <a:cs typeface="Century Gothic" charset="0"/>
              </a:defRPr>
            </a:lvl1pPr>
          </a:lstStyle>
          <a:p>
            <a:pPr lvl="0"/>
            <a:r>
              <a:rPr lang="en-US" dirty="0"/>
              <a:t>Click To Edit Topic</a:t>
            </a:r>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itle 1"/>
          <p:cNvSpPr>
            <a:spLocks noGrp="1"/>
          </p:cNvSpPr>
          <p:nvPr>
            <p:ph type="title"/>
          </p:nvPr>
        </p:nvSpPr>
        <p:spPr>
          <a:xfrm>
            <a:off x="0" y="914400"/>
            <a:ext cx="3936024" cy="1543050"/>
          </a:xfrm>
          <a:prstGeom prst="rect">
            <a:avLst/>
          </a:prstGeom>
        </p:spPr>
        <p:txBody>
          <a:bodyPr anchor="t" anchorCtr="0">
            <a:noAutofit/>
          </a:bodyPr>
          <a:lstStyle>
            <a:lvl1pPr algn="r">
              <a:defRPr>
                <a:solidFill>
                  <a:srgbClr val="955F27"/>
                </a:solidFill>
                <a:latin typeface="+mj-lt"/>
              </a:defRPr>
            </a:lvl1pPr>
          </a:lstStyle>
          <a:p>
            <a:r>
              <a:rPr lang="en-US"/>
              <a:t>Click to edit Master title style</a:t>
            </a:r>
            <a:endParaRPr lang="en-US" dirty="0"/>
          </a:p>
        </p:txBody>
      </p:sp>
      <p:sp>
        <p:nvSpPr>
          <p:cNvPr id="4" name="Content Placeholder 2"/>
          <p:cNvSpPr>
            <a:spLocks noGrp="1"/>
          </p:cNvSpPr>
          <p:nvPr>
            <p:ph idx="1"/>
          </p:nvPr>
        </p:nvSpPr>
        <p:spPr>
          <a:xfrm>
            <a:off x="4495802" y="1371601"/>
            <a:ext cx="4138247" cy="3394472"/>
          </a:xfrm>
          <a:prstGeom prst="rect">
            <a:avLst/>
          </a:prstGeom>
        </p:spPr>
        <p:txBody>
          <a:bodyPr>
            <a:noAutofit/>
          </a:bodyPr>
          <a:lstStyle>
            <a:lvl1pPr marL="274307" indent="-274307">
              <a:lnSpc>
                <a:spcPts val="2400"/>
              </a:lnSpc>
              <a:spcBef>
                <a:spcPts val="1200"/>
              </a:spcBef>
              <a:buClr>
                <a:srgbClr val="B3B995"/>
              </a:buClr>
              <a:buSzPct val="100000"/>
              <a:buFont typeface="Wingdings" charset="2"/>
              <a:buChar char="§"/>
              <a:defRPr sz="2000">
                <a:latin typeface="+mn-lt"/>
              </a:defRPr>
            </a:lvl1pPr>
            <a:lvl2pPr marL="548613" indent="-274307">
              <a:spcBef>
                <a:spcPts val="1200"/>
              </a:spcBef>
              <a:buSzPct val="60000"/>
              <a:buFontTx/>
              <a:buBlip>
                <a:blip r:embed="rId2"/>
              </a:buBlip>
              <a:defRPr sz="2400">
                <a:latin typeface="+mn-lt"/>
              </a:defRPr>
            </a:lvl2pPr>
            <a:lvl3pPr marL="822920" indent="-274307">
              <a:spcBef>
                <a:spcPts val="1200"/>
              </a:spcBef>
              <a:buSzPct val="60000"/>
              <a:buFontTx/>
              <a:buBlip>
                <a:blip r:embed="rId2"/>
              </a:buBlip>
              <a:defRPr sz="2000">
                <a:latin typeface="+mn-lt"/>
              </a:defRPr>
            </a:lvl3pPr>
            <a:lvl4pPr marL="1600120" indent="-228588">
              <a:spcBef>
                <a:spcPts val="1200"/>
              </a:spcBef>
              <a:buSzPct val="60000"/>
              <a:buFontTx/>
              <a:buBlip>
                <a:blip r:embed="rId2"/>
              </a:buBlip>
              <a:defRPr sz="2000">
                <a:latin typeface="+mn-lt"/>
              </a:defRPr>
            </a:lvl4pPr>
            <a:lvl5pPr marL="2057297" indent="-228588">
              <a:spcBef>
                <a:spcPts val="1200"/>
              </a:spcBef>
              <a:buSzPct val="60000"/>
              <a:buFontTx/>
              <a:buBlip>
                <a:blip r:embed="rId2"/>
              </a:buBlip>
              <a:defRPr sz="2000">
                <a:latin typeface="+mn-lt"/>
              </a:defRPr>
            </a:lvl5pPr>
          </a:lstStyle>
          <a:p>
            <a:pPr lvl="0"/>
            <a:r>
              <a:rPr lang="en-US"/>
              <a:t>Click to edit Master text styles</a:t>
            </a:r>
          </a:p>
        </p:txBody>
      </p:sp>
      <p:cxnSp>
        <p:nvCxnSpPr>
          <p:cNvPr id="6" name="Straight Connector 5"/>
          <p:cNvCxnSpPr/>
          <p:nvPr/>
        </p:nvCxnSpPr>
        <p:spPr>
          <a:xfrm>
            <a:off x="4191000" y="914401"/>
            <a:ext cx="0" cy="3680222"/>
          </a:xfrm>
          <a:prstGeom prst="line">
            <a:avLst/>
          </a:prstGeom>
          <a:ln>
            <a:solidFill>
              <a:srgbClr val="B3B995"/>
            </a:solidFill>
          </a:ln>
        </p:spPr>
        <p:style>
          <a:lnRef idx="1">
            <a:schemeClr val="accent1"/>
          </a:lnRef>
          <a:fillRef idx="0">
            <a:schemeClr val="accent1"/>
          </a:fillRef>
          <a:effectRef idx="0">
            <a:schemeClr val="accent1"/>
          </a:effectRef>
          <a:fontRef idx="minor">
            <a:schemeClr val="tx1"/>
          </a:fontRef>
        </p:style>
      </p:cxnSp>
      <p:sp>
        <p:nvSpPr>
          <p:cNvPr id="7" name="Text Placeholder 9"/>
          <p:cNvSpPr>
            <a:spLocks noGrp="1"/>
          </p:cNvSpPr>
          <p:nvPr>
            <p:ph type="body" sz="quarter" idx="10" hasCustomPrompt="1"/>
          </p:nvPr>
        </p:nvSpPr>
        <p:spPr>
          <a:xfrm>
            <a:off x="457200" y="1"/>
            <a:ext cx="5715000" cy="496490"/>
          </a:xfrm>
          <a:prstGeom prst="rect">
            <a:avLst/>
          </a:prstGeom>
        </p:spPr>
        <p:txBody>
          <a:bodyPr anchor="b" anchorCtr="0"/>
          <a:lstStyle>
            <a:lvl1pPr marL="0" indent="0">
              <a:buFont typeface="Arial" charset="0"/>
              <a:buNone/>
              <a:defRPr sz="2000">
                <a:solidFill>
                  <a:schemeClr val="bg1"/>
                </a:solidFill>
                <a:latin typeface="Century Gothic" charset="0"/>
                <a:ea typeface="Century Gothic" charset="0"/>
                <a:cs typeface="Century Gothic" charset="0"/>
              </a:defRPr>
            </a:lvl1pPr>
          </a:lstStyle>
          <a:p>
            <a:pPr lvl="0"/>
            <a:r>
              <a:rPr lang="en-US" dirty="0"/>
              <a:t>Click To Edit Topic</a:t>
            </a:r>
          </a:p>
        </p:txBody>
      </p: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1"/>
            <a:ext cx="6172200" cy="821156"/>
          </a:xfrm>
          <a:prstGeom prst="rect">
            <a:avLst/>
          </a:prstGeom>
        </p:spPr>
        <p:txBody>
          <a:bodyPr/>
          <a:lstStyle>
            <a:lvl1pPr>
              <a:defRPr/>
            </a:lvl1pPr>
          </a:lstStyle>
          <a:p>
            <a:r>
              <a:rPr lang="en-US"/>
              <a:t>Click to edit Master title style</a:t>
            </a:r>
          </a:p>
        </p:txBody>
      </p:sp>
      <p:sp>
        <p:nvSpPr>
          <p:cNvPr id="7" name="Content Placeholder 2"/>
          <p:cNvSpPr>
            <a:spLocks noGrp="1"/>
          </p:cNvSpPr>
          <p:nvPr>
            <p:ph sz="half" idx="10"/>
          </p:nvPr>
        </p:nvSpPr>
        <p:spPr>
          <a:xfrm>
            <a:off x="381000" y="1371601"/>
            <a:ext cx="4038600" cy="3394472"/>
          </a:xfrm>
          <a:prstGeom prst="rect">
            <a:avLst/>
          </a:prstGeom>
        </p:spPr>
        <p:txBody>
          <a:bodyPr/>
          <a:lstStyle>
            <a:lvl1pPr marL="228588" indent="-228588">
              <a:lnSpc>
                <a:spcPts val="2500"/>
              </a:lnSpc>
              <a:spcBef>
                <a:spcPts val="1200"/>
              </a:spcBef>
              <a:buClr>
                <a:srgbClr val="B3B995"/>
              </a:buClr>
              <a:buFont typeface="Wingdings" charset="2"/>
              <a:buChar char="§"/>
              <a:defRPr sz="2200">
                <a:latin typeface="+mn-lt"/>
              </a:defRPr>
            </a:lvl1pPr>
            <a:lvl2pPr marL="742913" indent="-285736">
              <a:lnSpc>
                <a:spcPts val="2500"/>
              </a:lnSpc>
              <a:spcBef>
                <a:spcPts val="1200"/>
              </a:spcBef>
              <a:buClr>
                <a:srgbClr val="955F27"/>
              </a:buClr>
              <a:buFont typeface="Wingdings" charset="2"/>
              <a:buChar char="§"/>
              <a:defRPr sz="2200">
                <a:latin typeface="+mn-lt"/>
              </a:defRPr>
            </a:lvl2pPr>
            <a:lvl3pPr marL="1142944" indent="-228588">
              <a:lnSpc>
                <a:spcPts val="2500"/>
              </a:lnSpc>
              <a:spcBef>
                <a:spcPts val="1200"/>
              </a:spcBef>
              <a:buClr>
                <a:srgbClr val="732E4A"/>
              </a:buClr>
              <a:buFont typeface="Wingdings" charset="2"/>
              <a:buChar char="§"/>
              <a:defRPr sz="2200">
                <a:latin typeface="+mn-lt"/>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9" name="Content Placeholder 2"/>
          <p:cNvSpPr>
            <a:spLocks noGrp="1"/>
          </p:cNvSpPr>
          <p:nvPr>
            <p:ph sz="half" idx="11"/>
          </p:nvPr>
        </p:nvSpPr>
        <p:spPr>
          <a:xfrm>
            <a:off x="5060576" y="1371601"/>
            <a:ext cx="4038600" cy="3394472"/>
          </a:xfrm>
          <a:prstGeom prst="rect">
            <a:avLst/>
          </a:prstGeom>
        </p:spPr>
        <p:txBody>
          <a:bodyPr/>
          <a:lstStyle>
            <a:lvl1pPr marL="228588" indent="-228588">
              <a:lnSpc>
                <a:spcPts val="2500"/>
              </a:lnSpc>
              <a:spcBef>
                <a:spcPts val="1200"/>
              </a:spcBef>
              <a:buClr>
                <a:srgbClr val="B3B995"/>
              </a:buClr>
              <a:buFont typeface="Wingdings" charset="2"/>
              <a:buChar char="§"/>
              <a:defRPr sz="2200">
                <a:latin typeface="+mn-lt"/>
              </a:defRPr>
            </a:lvl1pPr>
            <a:lvl2pPr marL="742913" indent="-285736">
              <a:lnSpc>
                <a:spcPts val="2500"/>
              </a:lnSpc>
              <a:spcBef>
                <a:spcPts val="1200"/>
              </a:spcBef>
              <a:buClr>
                <a:srgbClr val="955F27"/>
              </a:buClr>
              <a:buFont typeface="Wingdings" charset="2"/>
              <a:buChar char="§"/>
              <a:defRPr sz="2200">
                <a:latin typeface="+mn-lt"/>
              </a:defRPr>
            </a:lvl2pPr>
            <a:lvl3pPr marL="1142944" indent="-228588">
              <a:lnSpc>
                <a:spcPts val="2500"/>
              </a:lnSpc>
              <a:spcBef>
                <a:spcPts val="1200"/>
              </a:spcBef>
              <a:buClr>
                <a:srgbClr val="732E4A"/>
              </a:buClr>
              <a:buFont typeface="Wingdings" charset="2"/>
              <a:buChar char="§"/>
              <a:defRPr sz="2200">
                <a:latin typeface="+mn-lt"/>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Text Placeholder 9"/>
          <p:cNvSpPr>
            <a:spLocks noGrp="1"/>
          </p:cNvSpPr>
          <p:nvPr>
            <p:ph type="body" sz="quarter" idx="12" hasCustomPrompt="1"/>
          </p:nvPr>
        </p:nvSpPr>
        <p:spPr>
          <a:xfrm>
            <a:off x="457200" y="1"/>
            <a:ext cx="5715000" cy="496490"/>
          </a:xfrm>
          <a:prstGeom prst="rect">
            <a:avLst/>
          </a:prstGeom>
        </p:spPr>
        <p:txBody>
          <a:bodyPr anchor="b" anchorCtr="0"/>
          <a:lstStyle>
            <a:lvl1pPr marL="0" indent="0">
              <a:buFont typeface="Arial" charset="0"/>
              <a:buNone/>
              <a:defRPr sz="2000">
                <a:solidFill>
                  <a:schemeClr val="bg1"/>
                </a:solidFill>
                <a:latin typeface="Century Gothic" charset="0"/>
                <a:ea typeface="Century Gothic" charset="0"/>
                <a:cs typeface="Century Gothic" charset="0"/>
              </a:defRPr>
            </a:lvl1pPr>
          </a:lstStyle>
          <a:p>
            <a:pPr lvl="0"/>
            <a:r>
              <a:rPr lang="en-US" dirty="0"/>
              <a:t>Click To Edit Topic</a:t>
            </a:r>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1"/>
            <a:ext cx="6172200" cy="821156"/>
          </a:xfrm>
          <a:prstGeom prst="rect">
            <a:avLst/>
          </a:prstGeom>
        </p:spPr>
        <p:txBody>
          <a:bodyPr/>
          <a:lstStyle/>
          <a:p>
            <a:r>
              <a:rPr lang="en-US"/>
              <a:t>Click to edit Master title style</a:t>
            </a:r>
          </a:p>
        </p:txBody>
      </p:sp>
      <p:sp>
        <p:nvSpPr>
          <p:cNvPr id="6" name="Text Placeholder 9"/>
          <p:cNvSpPr>
            <a:spLocks noGrp="1"/>
          </p:cNvSpPr>
          <p:nvPr>
            <p:ph type="body" sz="quarter" idx="10" hasCustomPrompt="1"/>
          </p:nvPr>
        </p:nvSpPr>
        <p:spPr>
          <a:xfrm>
            <a:off x="457200" y="1"/>
            <a:ext cx="5715000" cy="496490"/>
          </a:xfrm>
          <a:prstGeom prst="rect">
            <a:avLst/>
          </a:prstGeom>
        </p:spPr>
        <p:txBody>
          <a:bodyPr anchor="b" anchorCtr="0"/>
          <a:lstStyle>
            <a:lvl1pPr marL="0" indent="0">
              <a:buFont typeface="Arial" charset="0"/>
              <a:buNone/>
              <a:defRPr sz="2000">
                <a:solidFill>
                  <a:schemeClr val="bg1"/>
                </a:solidFill>
                <a:latin typeface="Century Gothic" charset="0"/>
                <a:ea typeface="Century Gothic" charset="0"/>
                <a:cs typeface="Century Gothic" charset="0"/>
              </a:defRPr>
            </a:lvl1pPr>
          </a:lstStyle>
          <a:p>
            <a:pPr lvl="0"/>
            <a:r>
              <a:rPr lang="en-US" dirty="0"/>
              <a:t>Click To Edit Topic</a:t>
            </a:r>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 Placeholder 9"/>
          <p:cNvSpPr>
            <a:spLocks noGrp="1"/>
          </p:cNvSpPr>
          <p:nvPr>
            <p:ph type="body" sz="quarter" idx="10" hasCustomPrompt="1"/>
          </p:nvPr>
        </p:nvSpPr>
        <p:spPr>
          <a:xfrm>
            <a:off x="457200" y="1"/>
            <a:ext cx="5715000" cy="496490"/>
          </a:xfrm>
          <a:prstGeom prst="rect">
            <a:avLst/>
          </a:prstGeom>
        </p:spPr>
        <p:txBody>
          <a:bodyPr anchor="b" anchorCtr="0"/>
          <a:lstStyle>
            <a:lvl1pPr marL="0" indent="0">
              <a:buFont typeface="Arial" charset="0"/>
              <a:buNone/>
              <a:defRPr sz="2000">
                <a:solidFill>
                  <a:schemeClr val="bg1"/>
                </a:solidFill>
                <a:latin typeface="Century Gothic" charset="0"/>
                <a:ea typeface="Century Gothic" charset="0"/>
                <a:cs typeface="Century Gothic" charset="0"/>
              </a:defRPr>
            </a:lvl1pPr>
          </a:lstStyle>
          <a:p>
            <a:pPr lvl="0"/>
            <a:r>
              <a:rPr lang="en-US" dirty="0"/>
              <a:t>Click To Edit Topic</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8263"/>
            <a:ext cx="6172200" cy="821156"/>
          </a:xfrm>
          <a:prstGeom prst="rect">
            <a:avLst/>
          </a:prstGeom>
        </p:spPr>
        <p:txBody>
          <a:bodyPr/>
          <a:lstStyle/>
          <a:p>
            <a:r>
              <a:rPr lang="en-US"/>
              <a:t>Click to edit Master title style</a:t>
            </a:r>
          </a:p>
        </p:txBody>
      </p:sp>
    </p:spTree>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66753"/>
            <a:ext cx="6019800" cy="652463"/>
          </a:xfrm>
          <a:prstGeom prst="rect">
            <a:avLst/>
          </a:prstGeom>
        </p:spPr>
        <p:txBody>
          <a:bodyPr anchor="t" anchorCtr="0"/>
          <a:lstStyle>
            <a:lvl1pPr algn="l">
              <a:defRPr sz="2800" b="1"/>
            </a:lvl1pPr>
          </a:lstStyle>
          <a:p>
            <a:r>
              <a:rPr lang="en-US"/>
              <a:t>Click to edit Master title style</a:t>
            </a:r>
            <a:endParaRPr lang="en-US" dirty="0"/>
          </a:p>
        </p:txBody>
      </p:sp>
      <p:sp>
        <p:nvSpPr>
          <p:cNvPr id="4" name="Text Placeholder 3"/>
          <p:cNvSpPr>
            <a:spLocks noGrp="1"/>
          </p:cNvSpPr>
          <p:nvPr>
            <p:ph type="body" sz="half" idx="2"/>
          </p:nvPr>
        </p:nvSpPr>
        <p:spPr>
          <a:xfrm>
            <a:off x="457202" y="1600201"/>
            <a:ext cx="3008313" cy="3280172"/>
          </a:xfrm>
          <a:prstGeom prst="rect">
            <a:avLst/>
          </a:prstGeom>
        </p:spPr>
        <p:txBody>
          <a:bodyPr/>
          <a:lstStyle>
            <a:lvl1pPr marL="0" indent="0" algn="r">
              <a:buNone/>
              <a:defRPr sz="2400">
                <a:latin typeface="Century Gothic" charset="0"/>
                <a:ea typeface="Century Gothic" charset="0"/>
                <a:cs typeface="Century Gothic" charset="0"/>
              </a:defRPr>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6" name="Content Placeholder 2"/>
          <p:cNvSpPr>
            <a:spLocks noGrp="1"/>
          </p:cNvSpPr>
          <p:nvPr>
            <p:ph sz="half" idx="10"/>
          </p:nvPr>
        </p:nvSpPr>
        <p:spPr>
          <a:xfrm>
            <a:off x="3962400" y="1600201"/>
            <a:ext cx="5029200" cy="3394472"/>
          </a:xfrm>
          <a:prstGeom prst="rect">
            <a:avLst/>
          </a:prstGeom>
        </p:spPr>
        <p:txBody>
          <a:bodyPr/>
          <a:lstStyle>
            <a:lvl1pPr marL="228588" indent="-228588">
              <a:lnSpc>
                <a:spcPts val="2200"/>
              </a:lnSpc>
              <a:spcBef>
                <a:spcPts val="1200"/>
              </a:spcBef>
              <a:buClr>
                <a:srgbClr val="B3B995"/>
              </a:buClr>
              <a:buFont typeface="Wingdings" charset="2"/>
              <a:buChar char="§"/>
              <a:defRPr sz="2000">
                <a:latin typeface="Century Gothic" charset="0"/>
                <a:ea typeface="Century Gothic" charset="0"/>
                <a:cs typeface="Century Gothic" charset="0"/>
              </a:defRPr>
            </a:lvl1pPr>
            <a:lvl2pPr marL="742913" indent="-285736">
              <a:lnSpc>
                <a:spcPts val="2200"/>
              </a:lnSpc>
              <a:spcBef>
                <a:spcPts val="1200"/>
              </a:spcBef>
              <a:buClr>
                <a:srgbClr val="955F27"/>
              </a:buClr>
              <a:buFont typeface="Wingdings" charset="2"/>
              <a:buChar char="§"/>
              <a:defRPr sz="2000">
                <a:latin typeface="Century Gothic" charset="0"/>
                <a:ea typeface="Century Gothic" charset="0"/>
                <a:cs typeface="Century Gothic" charset="0"/>
              </a:defRPr>
            </a:lvl2pPr>
            <a:lvl3pPr marL="1142944" indent="-228588">
              <a:lnSpc>
                <a:spcPts val="2200"/>
              </a:lnSpc>
              <a:spcBef>
                <a:spcPts val="1200"/>
              </a:spcBef>
              <a:buClr>
                <a:srgbClr val="732E4A"/>
              </a:buClr>
              <a:buFont typeface="Wingdings" charset="2"/>
              <a:buChar char="§"/>
              <a:defRPr sz="2000">
                <a:latin typeface="Century Gothic" charset="0"/>
                <a:ea typeface="Century Gothic" charset="0"/>
                <a:cs typeface="Century Gothic" charset="0"/>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7" name="Text Placeholder 9"/>
          <p:cNvSpPr>
            <a:spLocks noGrp="1"/>
          </p:cNvSpPr>
          <p:nvPr>
            <p:ph type="body" sz="quarter" idx="11" hasCustomPrompt="1"/>
          </p:nvPr>
        </p:nvSpPr>
        <p:spPr>
          <a:xfrm>
            <a:off x="457200" y="1"/>
            <a:ext cx="5715000" cy="496490"/>
          </a:xfrm>
          <a:prstGeom prst="rect">
            <a:avLst/>
          </a:prstGeom>
        </p:spPr>
        <p:txBody>
          <a:bodyPr anchor="b" anchorCtr="0"/>
          <a:lstStyle>
            <a:lvl1pPr marL="0" indent="0">
              <a:buFont typeface="Arial" charset="0"/>
              <a:buNone/>
              <a:defRPr sz="2000">
                <a:solidFill>
                  <a:schemeClr val="bg1"/>
                </a:solidFill>
                <a:latin typeface="Century Gothic" charset="0"/>
                <a:ea typeface="Century Gothic" charset="0"/>
                <a:cs typeface="Century Gothic" charset="0"/>
              </a:defRPr>
            </a:lvl1pPr>
          </a:lstStyle>
          <a:p>
            <a:pPr lvl="0"/>
            <a:r>
              <a:rPr lang="en-US" dirty="0"/>
              <a:t>Click To Edit Topic</a:t>
            </a:r>
          </a:p>
        </p:txBody>
      </p:sp>
    </p:spTree>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leaves">
    <p:spTree>
      <p:nvGrpSpPr>
        <p:cNvPr id="1" name=""/>
        <p:cNvGrpSpPr/>
        <p:nvPr/>
      </p:nvGrpSpPr>
      <p:grpSpPr>
        <a:xfrm>
          <a:off x="0" y="0"/>
          <a:ext cx="0" cy="0"/>
          <a:chOff x="0" y="0"/>
          <a:chExt cx="0" cy="0"/>
        </a:xfrm>
      </p:grpSpPr>
      <p:sp>
        <p:nvSpPr>
          <p:cNvPr id="12" name="shape 1"/>
          <p:cNvSpPr/>
          <p:nvPr userDrawn="1"/>
        </p:nvSpPr>
        <p:spPr>
          <a:xfrm flipH="1">
            <a:off x="3141011" y="931209"/>
            <a:ext cx="2672603" cy="1925706"/>
          </a:xfrm>
          <a:prstGeom prst="round2DiagRect">
            <a:avLst>
              <a:gd name="adj1" fmla="val 20543"/>
              <a:gd name="adj2" fmla="val 0"/>
            </a:avLst>
          </a:prstGeom>
          <a:solidFill>
            <a:srgbClr val="B3B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entury Gothic" charset="0"/>
              <a:ea typeface="Century Gothic" charset="0"/>
              <a:cs typeface="Century Gothic" charset="0"/>
            </a:endParaRPr>
          </a:p>
        </p:txBody>
      </p:sp>
      <p:sp>
        <p:nvSpPr>
          <p:cNvPr id="15" name="shape 2"/>
          <p:cNvSpPr/>
          <p:nvPr userDrawn="1"/>
        </p:nvSpPr>
        <p:spPr>
          <a:xfrm>
            <a:off x="6000752" y="931209"/>
            <a:ext cx="2672603" cy="1925706"/>
          </a:xfrm>
          <a:prstGeom prst="round2DiagRect">
            <a:avLst>
              <a:gd name="adj1" fmla="val 20543"/>
              <a:gd name="adj2" fmla="val 0"/>
            </a:avLst>
          </a:prstGeom>
          <a:solidFill>
            <a:srgbClr val="B3B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entury Gothic" charset="0"/>
              <a:ea typeface="Century Gothic" charset="0"/>
              <a:cs typeface="Century Gothic" charset="0"/>
            </a:endParaRPr>
          </a:p>
        </p:txBody>
      </p:sp>
      <p:sp>
        <p:nvSpPr>
          <p:cNvPr id="16" name="shape 3"/>
          <p:cNvSpPr/>
          <p:nvPr userDrawn="1"/>
        </p:nvSpPr>
        <p:spPr>
          <a:xfrm flipH="1" flipV="1">
            <a:off x="3141011" y="3006002"/>
            <a:ext cx="2672603" cy="1925706"/>
          </a:xfrm>
          <a:prstGeom prst="round2DiagRect">
            <a:avLst>
              <a:gd name="adj1" fmla="val 20543"/>
              <a:gd name="adj2" fmla="val 0"/>
            </a:avLst>
          </a:prstGeom>
          <a:solidFill>
            <a:srgbClr val="B3B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entury Gothic" charset="0"/>
              <a:ea typeface="Century Gothic" charset="0"/>
              <a:cs typeface="Century Gothic" charset="0"/>
            </a:endParaRPr>
          </a:p>
        </p:txBody>
      </p:sp>
      <p:sp>
        <p:nvSpPr>
          <p:cNvPr id="21" name="shape 4"/>
          <p:cNvSpPr/>
          <p:nvPr userDrawn="1"/>
        </p:nvSpPr>
        <p:spPr>
          <a:xfrm flipV="1">
            <a:off x="6000752" y="2988609"/>
            <a:ext cx="2672603" cy="1925706"/>
          </a:xfrm>
          <a:prstGeom prst="round2DiagRect">
            <a:avLst>
              <a:gd name="adj1" fmla="val 20543"/>
              <a:gd name="adj2" fmla="val 0"/>
            </a:avLst>
          </a:prstGeom>
          <a:solidFill>
            <a:srgbClr val="B3B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entury Gothic" charset="0"/>
              <a:ea typeface="Century Gothic" charset="0"/>
              <a:cs typeface="Century Gothic" charset="0"/>
            </a:endParaRPr>
          </a:p>
        </p:txBody>
      </p:sp>
      <p:sp>
        <p:nvSpPr>
          <p:cNvPr id="22" name="Text Placeholder 3"/>
          <p:cNvSpPr>
            <a:spLocks noGrp="1"/>
          </p:cNvSpPr>
          <p:nvPr>
            <p:ph type="body" sz="half" idx="2"/>
          </p:nvPr>
        </p:nvSpPr>
        <p:spPr>
          <a:xfrm>
            <a:off x="3293410" y="1253703"/>
            <a:ext cx="2486143" cy="1603212"/>
          </a:xfrm>
          <a:prstGeom prst="rect">
            <a:avLst/>
          </a:prstGeom>
        </p:spPr>
        <p:txBody>
          <a:bodyPr/>
          <a:lstStyle>
            <a:lvl1pPr marL="0" indent="0">
              <a:buNone/>
              <a:defRPr sz="1800">
                <a:latin typeface="Century Gothic" charset="0"/>
                <a:ea typeface="Century Gothic" charset="0"/>
                <a:cs typeface="Century Gothic" charset="0"/>
              </a:defRPr>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23" name="Text Placeholder 3"/>
          <p:cNvSpPr>
            <a:spLocks noGrp="1"/>
          </p:cNvSpPr>
          <p:nvPr>
            <p:ph type="body" sz="half" idx="10"/>
          </p:nvPr>
        </p:nvSpPr>
        <p:spPr>
          <a:xfrm>
            <a:off x="6130739" y="1253703"/>
            <a:ext cx="2486143" cy="1603212"/>
          </a:xfrm>
          <a:prstGeom prst="rect">
            <a:avLst/>
          </a:prstGeom>
        </p:spPr>
        <p:txBody>
          <a:bodyPr/>
          <a:lstStyle>
            <a:lvl1pPr marL="0" indent="0">
              <a:buNone/>
              <a:defRPr sz="1800">
                <a:latin typeface="Century Gothic" charset="0"/>
                <a:ea typeface="Century Gothic" charset="0"/>
                <a:cs typeface="Century Gothic" charset="0"/>
              </a:defRPr>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24" name="Text Placeholder 3"/>
          <p:cNvSpPr>
            <a:spLocks noGrp="1"/>
          </p:cNvSpPr>
          <p:nvPr>
            <p:ph type="body" sz="half" idx="11"/>
          </p:nvPr>
        </p:nvSpPr>
        <p:spPr>
          <a:xfrm>
            <a:off x="3293410" y="3260678"/>
            <a:ext cx="2486143" cy="1603212"/>
          </a:xfrm>
          <a:prstGeom prst="rect">
            <a:avLst/>
          </a:prstGeom>
        </p:spPr>
        <p:txBody>
          <a:bodyPr/>
          <a:lstStyle>
            <a:lvl1pPr marL="0" indent="0">
              <a:buNone/>
              <a:defRPr sz="1800">
                <a:latin typeface="Century Gothic" charset="0"/>
                <a:ea typeface="Century Gothic" charset="0"/>
                <a:cs typeface="Century Gothic" charset="0"/>
              </a:defRPr>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25" name="Text Placeholder 3"/>
          <p:cNvSpPr>
            <a:spLocks noGrp="1"/>
          </p:cNvSpPr>
          <p:nvPr>
            <p:ph type="body" sz="half" idx="12"/>
          </p:nvPr>
        </p:nvSpPr>
        <p:spPr>
          <a:xfrm>
            <a:off x="6130739" y="3260678"/>
            <a:ext cx="2486143" cy="1603212"/>
          </a:xfrm>
          <a:prstGeom prst="rect">
            <a:avLst/>
          </a:prstGeom>
        </p:spPr>
        <p:txBody>
          <a:bodyPr/>
          <a:lstStyle>
            <a:lvl1pPr marL="0" indent="0">
              <a:buNone/>
              <a:defRPr sz="1800">
                <a:latin typeface="Century Gothic" charset="0"/>
                <a:ea typeface="Century Gothic" charset="0"/>
                <a:cs typeface="Century Gothic" charset="0"/>
              </a:defRPr>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26" name="Title 1"/>
          <p:cNvSpPr>
            <a:spLocks noGrp="1"/>
          </p:cNvSpPr>
          <p:nvPr>
            <p:ph type="title"/>
          </p:nvPr>
        </p:nvSpPr>
        <p:spPr>
          <a:xfrm>
            <a:off x="537882" y="1013057"/>
            <a:ext cx="2205318" cy="2084506"/>
          </a:xfrm>
          <a:prstGeom prst="rect">
            <a:avLst/>
          </a:prstGeom>
        </p:spPr>
        <p:txBody>
          <a:bodyPr/>
          <a:lstStyle>
            <a:lvl1pPr algn="r">
              <a:defRPr/>
            </a:lvl1pPr>
          </a:lstStyle>
          <a:p>
            <a:r>
              <a:rPr lang="en-US" dirty="0"/>
              <a:t>Click to edit Master title style</a:t>
            </a:r>
          </a:p>
        </p:txBody>
      </p:sp>
      <p:sp>
        <p:nvSpPr>
          <p:cNvPr id="14" name="Text Placeholder 9"/>
          <p:cNvSpPr>
            <a:spLocks noGrp="1"/>
          </p:cNvSpPr>
          <p:nvPr>
            <p:ph type="body" sz="quarter" idx="13" hasCustomPrompt="1"/>
          </p:nvPr>
        </p:nvSpPr>
        <p:spPr>
          <a:xfrm>
            <a:off x="457200" y="1"/>
            <a:ext cx="5715000" cy="496490"/>
          </a:xfrm>
          <a:prstGeom prst="rect">
            <a:avLst/>
          </a:prstGeom>
        </p:spPr>
        <p:txBody>
          <a:bodyPr anchor="b" anchorCtr="0"/>
          <a:lstStyle>
            <a:lvl1pPr marL="0" indent="0">
              <a:buFont typeface="Arial" charset="0"/>
              <a:buNone/>
              <a:defRPr sz="2000">
                <a:solidFill>
                  <a:schemeClr val="bg1"/>
                </a:solidFill>
                <a:latin typeface="Century Gothic" charset="0"/>
                <a:ea typeface="Century Gothic" charset="0"/>
                <a:cs typeface="Century Gothic" charset="0"/>
              </a:defRPr>
            </a:lvl1pPr>
          </a:lstStyle>
          <a:p>
            <a:pPr lvl="0"/>
            <a:r>
              <a:rPr lang="en-US" dirty="0"/>
              <a:t>Click To Edit Topic</a:t>
            </a:r>
          </a:p>
        </p:txBody>
      </p:sp>
    </p:spTree>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742951"/>
            <a:ext cx="7753350" cy="469106"/>
          </a:xfrm>
          <a:prstGeom prst="rect">
            <a:avLst/>
          </a:prstGeom>
        </p:spPr>
        <p:txBody>
          <a:bodyPr/>
          <a:lstStyle/>
          <a:p>
            <a:r>
              <a:rPr lang="en-US"/>
              <a:t>Click to edit Master title style</a:t>
            </a:r>
            <a:endParaRPr lang="en-US" dirty="0"/>
          </a:p>
        </p:txBody>
      </p:sp>
      <p:sp>
        <p:nvSpPr>
          <p:cNvPr id="3" name="shape 1"/>
          <p:cNvSpPr/>
          <p:nvPr/>
        </p:nvSpPr>
        <p:spPr>
          <a:xfrm flipH="1">
            <a:off x="628650" y="1612106"/>
            <a:ext cx="3743334" cy="2622762"/>
          </a:xfrm>
          <a:prstGeom prst="round2DiagRect">
            <a:avLst>
              <a:gd name="adj1" fmla="val 20543"/>
              <a:gd name="adj2" fmla="val 0"/>
            </a:avLst>
          </a:prstGeom>
          <a:solidFill>
            <a:srgbClr val="B3B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entury Gothic" charset="0"/>
              <a:ea typeface="Century Gothic" charset="0"/>
              <a:cs typeface="Century Gothic" charset="0"/>
            </a:endParaRPr>
          </a:p>
        </p:txBody>
      </p:sp>
      <p:sp>
        <p:nvSpPr>
          <p:cNvPr id="4" name="Text Placeholder 3"/>
          <p:cNvSpPr>
            <a:spLocks noGrp="1"/>
          </p:cNvSpPr>
          <p:nvPr>
            <p:ph type="body" sz="half" idx="2"/>
          </p:nvPr>
        </p:nvSpPr>
        <p:spPr>
          <a:xfrm>
            <a:off x="800677" y="2006020"/>
            <a:ext cx="3309655" cy="1834733"/>
          </a:xfrm>
          <a:prstGeom prst="rect">
            <a:avLst/>
          </a:prstGeom>
        </p:spPr>
        <p:txBody>
          <a:bodyPr/>
          <a:lstStyle>
            <a:lvl1pPr marL="0" indent="0">
              <a:buNone/>
              <a:defRPr sz="2000">
                <a:latin typeface="Century Gothic" charset="0"/>
                <a:ea typeface="Century Gothic" charset="0"/>
                <a:cs typeface="Century Gothic" charset="0"/>
              </a:defRPr>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7" name="shape 1"/>
          <p:cNvSpPr/>
          <p:nvPr/>
        </p:nvSpPr>
        <p:spPr>
          <a:xfrm>
            <a:off x="4800600" y="1612106"/>
            <a:ext cx="3743334" cy="2622762"/>
          </a:xfrm>
          <a:prstGeom prst="round2DiagRect">
            <a:avLst>
              <a:gd name="adj1" fmla="val 20543"/>
              <a:gd name="adj2" fmla="val 0"/>
            </a:avLst>
          </a:prstGeom>
          <a:solidFill>
            <a:srgbClr val="B3B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entury Gothic" charset="0"/>
              <a:ea typeface="Century Gothic" charset="0"/>
              <a:cs typeface="Century Gothic" charset="0"/>
            </a:endParaRPr>
          </a:p>
        </p:txBody>
      </p:sp>
      <p:sp>
        <p:nvSpPr>
          <p:cNvPr id="8" name="Text Placeholder 3"/>
          <p:cNvSpPr>
            <a:spLocks noGrp="1"/>
          </p:cNvSpPr>
          <p:nvPr>
            <p:ph type="body" sz="half" idx="10"/>
          </p:nvPr>
        </p:nvSpPr>
        <p:spPr>
          <a:xfrm>
            <a:off x="5017442" y="2006020"/>
            <a:ext cx="3309655" cy="1834733"/>
          </a:xfrm>
          <a:prstGeom prst="rect">
            <a:avLst/>
          </a:prstGeom>
        </p:spPr>
        <p:txBody>
          <a:bodyPr/>
          <a:lstStyle>
            <a:lvl1pPr marL="0" indent="0">
              <a:buNone/>
              <a:defRPr sz="2000">
                <a:latin typeface="Century Gothic" charset="0"/>
                <a:ea typeface="Century Gothic" charset="0"/>
                <a:cs typeface="Century Gothic" charset="0"/>
              </a:defRPr>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9" name="Text Placeholder 9"/>
          <p:cNvSpPr>
            <a:spLocks noGrp="1"/>
          </p:cNvSpPr>
          <p:nvPr>
            <p:ph type="body" sz="quarter" idx="11" hasCustomPrompt="1"/>
          </p:nvPr>
        </p:nvSpPr>
        <p:spPr>
          <a:xfrm>
            <a:off x="457200" y="1"/>
            <a:ext cx="5715000" cy="496490"/>
          </a:xfrm>
          <a:prstGeom prst="rect">
            <a:avLst/>
          </a:prstGeom>
        </p:spPr>
        <p:txBody>
          <a:bodyPr anchor="b" anchorCtr="0"/>
          <a:lstStyle>
            <a:lvl1pPr marL="0" indent="0">
              <a:buFont typeface="Arial" charset="0"/>
              <a:buNone/>
              <a:defRPr sz="2000">
                <a:solidFill>
                  <a:schemeClr val="bg1"/>
                </a:solidFill>
                <a:latin typeface="Century Gothic" charset="0"/>
                <a:ea typeface="Century Gothic" charset="0"/>
                <a:cs typeface="Century Gothic" charset="0"/>
              </a:defRPr>
            </a:lvl1pPr>
          </a:lstStyle>
          <a:p>
            <a:pPr lvl="0"/>
            <a:r>
              <a:rPr lang="en-US" dirty="0"/>
              <a:t>Click To Edit Topic</a:t>
            </a:r>
          </a:p>
        </p:txBody>
      </p:sp>
    </p:spTree>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855895"/>
            <a:ext cx="7905750" cy="515708"/>
          </a:xfrm>
          <a:prstGeom prst="rect">
            <a:avLst/>
          </a:prstGeom>
        </p:spPr>
        <p:txBody>
          <a:bodyPr/>
          <a:lstStyle/>
          <a:p>
            <a:r>
              <a:rPr lang="en-US"/>
              <a:t>Click to edit Master title style</a:t>
            </a:r>
          </a:p>
        </p:txBody>
      </p:sp>
      <p:sp>
        <p:nvSpPr>
          <p:cNvPr id="3" name="shape 1"/>
          <p:cNvSpPr/>
          <p:nvPr/>
        </p:nvSpPr>
        <p:spPr>
          <a:xfrm flipH="1">
            <a:off x="2362200" y="1543051"/>
            <a:ext cx="4705350" cy="3296798"/>
          </a:xfrm>
          <a:prstGeom prst="round2DiagRect">
            <a:avLst>
              <a:gd name="adj1" fmla="val 20543"/>
              <a:gd name="adj2" fmla="val 0"/>
            </a:avLst>
          </a:prstGeom>
          <a:solidFill>
            <a:srgbClr val="B3B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entury Gothic" charset="0"/>
              <a:ea typeface="Century Gothic" charset="0"/>
              <a:cs typeface="Century Gothic" charset="0"/>
            </a:endParaRPr>
          </a:p>
        </p:txBody>
      </p:sp>
      <p:sp>
        <p:nvSpPr>
          <p:cNvPr id="4" name="Text Placeholder 3"/>
          <p:cNvSpPr>
            <a:spLocks noGrp="1"/>
          </p:cNvSpPr>
          <p:nvPr>
            <p:ph type="body" sz="half" idx="2"/>
          </p:nvPr>
        </p:nvSpPr>
        <p:spPr>
          <a:xfrm>
            <a:off x="2534226" y="1936962"/>
            <a:ext cx="4160218" cy="2306249"/>
          </a:xfrm>
          <a:prstGeom prst="rect">
            <a:avLst/>
          </a:prstGeom>
        </p:spPr>
        <p:txBody>
          <a:bodyPr/>
          <a:lstStyle>
            <a:lvl1pPr marL="0" indent="0">
              <a:buNone/>
              <a:defRPr sz="2000">
                <a:latin typeface="Century Gothic" charset="0"/>
                <a:ea typeface="Century Gothic" charset="0"/>
                <a:cs typeface="Century Gothic" charset="0"/>
              </a:defRPr>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7" name="Text Placeholder 9"/>
          <p:cNvSpPr>
            <a:spLocks noGrp="1"/>
          </p:cNvSpPr>
          <p:nvPr>
            <p:ph type="body" sz="quarter" idx="10" hasCustomPrompt="1"/>
          </p:nvPr>
        </p:nvSpPr>
        <p:spPr>
          <a:xfrm>
            <a:off x="457200" y="1"/>
            <a:ext cx="5715000" cy="496490"/>
          </a:xfrm>
          <a:prstGeom prst="rect">
            <a:avLst/>
          </a:prstGeom>
        </p:spPr>
        <p:txBody>
          <a:bodyPr anchor="b" anchorCtr="0"/>
          <a:lstStyle>
            <a:lvl1pPr marL="0" indent="0">
              <a:buFont typeface="Arial" charset="0"/>
              <a:buNone/>
              <a:defRPr sz="2000">
                <a:solidFill>
                  <a:schemeClr val="bg1"/>
                </a:solidFill>
                <a:latin typeface="Century Gothic" charset="0"/>
                <a:ea typeface="Century Gothic" charset="0"/>
                <a:cs typeface="Century Gothic" charset="0"/>
              </a:defRPr>
            </a:lvl1pPr>
          </a:lstStyle>
          <a:p>
            <a:pPr lvl="0"/>
            <a:r>
              <a:rPr lang="en-US" dirty="0"/>
              <a:t>Click To Edit Topic</a:t>
            </a:r>
          </a:p>
        </p:txBody>
      </p:sp>
    </p:spTree>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3521"/>
            <a:ext cx="6096000" cy="723239"/>
          </a:xfrm>
          <a:prstGeom prst="rect">
            <a:avLst/>
          </a:prstGeom>
        </p:spPr>
        <p:txBody>
          <a:bodyPr anchor="t" anchorCtr="0">
            <a:noAutofit/>
          </a:bodyPr>
          <a:lstStyle>
            <a:lvl1pPr>
              <a:lnSpc>
                <a:spcPts val="3000"/>
              </a:lnSpc>
              <a:defRPr>
                <a:solidFill>
                  <a:srgbClr val="955F27"/>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457200" y="1732221"/>
            <a:ext cx="8229600" cy="3068381"/>
          </a:xfrm>
          <a:prstGeom prst="rect">
            <a:avLst/>
          </a:prstGeom>
        </p:spPr>
        <p:txBody>
          <a:bodyPr>
            <a:noAutofit/>
          </a:bodyPr>
          <a:lstStyle>
            <a:lvl1pPr marL="274307" indent="-274307">
              <a:lnSpc>
                <a:spcPts val="2500"/>
              </a:lnSpc>
              <a:spcBef>
                <a:spcPts val="1800"/>
              </a:spcBef>
              <a:buClr>
                <a:srgbClr val="B3B995"/>
              </a:buClr>
              <a:buSzPct val="100000"/>
              <a:buFont typeface="Wingdings" charset="2"/>
              <a:buChar char="§"/>
              <a:defRPr sz="2400">
                <a:latin typeface="+mn-lt"/>
              </a:defRPr>
            </a:lvl1pPr>
            <a:lvl2pPr marL="548613" indent="-274307">
              <a:lnSpc>
                <a:spcPts val="2500"/>
              </a:lnSpc>
              <a:spcBef>
                <a:spcPts val="1800"/>
              </a:spcBef>
              <a:buClr>
                <a:srgbClr val="955F27"/>
              </a:buClr>
              <a:buSzPct val="100000"/>
              <a:buFont typeface="Wingdings" charset="2"/>
              <a:buChar char="§"/>
              <a:defRPr sz="2400">
                <a:latin typeface="+mn-lt"/>
              </a:defRPr>
            </a:lvl2pPr>
            <a:lvl3pPr marL="822920" indent="-274307">
              <a:lnSpc>
                <a:spcPts val="2500"/>
              </a:lnSpc>
              <a:spcBef>
                <a:spcPts val="1800"/>
              </a:spcBef>
              <a:buClr>
                <a:srgbClr val="732E4A"/>
              </a:buClr>
              <a:buSzPct val="100000"/>
              <a:buFont typeface="Wingdings" charset="2"/>
              <a:buChar char="§"/>
              <a:defRPr sz="2000">
                <a:latin typeface="+mn-lt"/>
              </a:defRPr>
            </a:lvl3pPr>
            <a:lvl4pPr marL="1600120" indent="-228588">
              <a:spcBef>
                <a:spcPts val="1200"/>
              </a:spcBef>
              <a:buClr>
                <a:srgbClr val="B3B995"/>
              </a:buClr>
              <a:buSzPct val="100000"/>
              <a:buFont typeface="Wingdings" charset="2"/>
              <a:buChar char="§"/>
              <a:defRPr sz="2000">
                <a:latin typeface="+mn-lt"/>
              </a:defRPr>
            </a:lvl4pPr>
            <a:lvl5pPr marL="2057297" indent="-228588">
              <a:spcBef>
                <a:spcPts val="1200"/>
              </a:spcBef>
              <a:buClr>
                <a:srgbClr val="B3B995"/>
              </a:buClr>
              <a:buSzPct val="100000"/>
              <a:buFont typeface="Wingdings" charset="2"/>
              <a:buChar char="§"/>
              <a:defRPr sz="2000">
                <a:latin typeface="+mn-lt"/>
              </a:defRPr>
            </a:lvl5pPr>
          </a:lstStyle>
          <a:p>
            <a:pPr lvl="0"/>
            <a:r>
              <a:rPr lang="en-US"/>
              <a:t>Click to edit Master text styles</a:t>
            </a:r>
          </a:p>
          <a:p>
            <a:pPr lvl="1"/>
            <a:r>
              <a:rPr lang="en-US"/>
              <a:t>Second level</a:t>
            </a:r>
          </a:p>
          <a:p>
            <a:pPr lvl="2"/>
            <a:r>
              <a:rPr lang="en-US"/>
              <a:t>Third level</a:t>
            </a:r>
          </a:p>
        </p:txBody>
      </p:sp>
      <p:sp>
        <p:nvSpPr>
          <p:cNvPr id="6" name="Text Placeholder 9"/>
          <p:cNvSpPr>
            <a:spLocks noGrp="1"/>
          </p:cNvSpPr>
          <p:nvPr>
            <p:ph type="body" sz="quarter" idx="10" hasCustomPrompt="1"/>
          </p:nvPr>
        </p:nvSpPr>
        <p:spPr>
          <a:xfrm>
            <a:off x="457200" y="1"/>
            <a:ext cx="5715000" cy="496490"/>
          </a:xfrm>
          <a:prstGeom prst="rect">
            <a:avLst/>
          </a:prstGeom>
        </p:spPr>
        <p:txBody>
          <a:bodyPr anchor="b" anchorCtr="0"/>
          <a:lstStyle>
            <a:lvl1pPr marL="0" indent="0">
              <a:buFont typeface="Arial" charset="0"/>
              <a:buNone/>
              <a:defRPr sz="2000">
                <a:solidFill>
                  <a:schemeClr val="bg1"/>
                </a:solidFill>
                <a:latin typeface="Century Gothic" charset="0"/>
                <a:ea typeface="Century Gothic" charset="0"/>
                <a:cs typeface="Century Gothic" charset="0"/>
              </a:defRPr>
            </a:lvl1pPr>
          </a:lstStyle>
          <a:p>
            <a:pPr lvl="0"/>
            <a:r>
              <a:rPr lang="en-US" dirty="0"/>
              <a:t>Click To Edit Topic</a:t>
            </a:r>
          </a:p>
        </p:txBody>
      </p:sp>
    </p:spTree>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37063"/>
            <a:ext cx="8229600" cy="3763539"/>
          </a:xfrm>
          <a:prstGeom prst="rect">
            <a:avLst/>
          </a:prstGeom>
        </p:spPr>
        <p:txBody>
          <a:bodyPr>
            <a:noAutofit/>
          </a:bodyPr>
          <a:lstStyle>
            <a:lvl1pPr marL="274307" indent="-274307">
              <a:lnSpc>
                <a:spcPts val="2500"/>
              </a:lnSpc>
              <a:spcBef>
                <a:spcPts val="1800"/>
              </a:spcBef>
              <a:buClr>
                <a:srgbClr val="B3B995"/>
              </a:buClr>
              <a:buSzPct val="100000"/>
              <a:buFont typeface="Wingdings" charset="2"/>
              <a:buChar char="§"/>
              <a:defRPr sz="2400">
                <a:latin typeface="+mn-lt"/>
              </a:defRPr>
            </a:lvl1pPr>
            <a:lvl2pPr marL="548613" indent="-274307">
              <a:lnSpc>
                <a:spcPts val="2500"/>
              </a:lnSpc>
              <a:spcBef>
                <a:spcPts val="1800"/>
              </a:spcBef>
              <a:buClr>
                <a:srgbClr val="955F27"/>
              </a:buClr>
              <a:buSzPct val="100000"/>
              <a:buFont typeface="Wingdings" charset="2"/>
              <a:buChar char="§"/>
              <a:defRPr sz="2400">
                <a:latin typeface="+mn-lt"/>
              </a:defRPr>
            </a:lvl2pPr>
            <a:lvl3pPr marL="822920" indent="-274307">
              <a:lnSpc>
                <a:spcPts val="2500"/>
              </a:lnSpc>
              <a:spcBef>
                <a:spcPts val="1800"/>
              </a:spcBef>
              <a:buClr>
                <a:srgbClr val="732E4A"/>
              </a:buClr>
              <a:buSzPct val="100000"/>
              <a:buFont typeface="Wingdings" charset="2"/>
              <a:buChar char="§"/>
              <a:defRPr sz="2000">
                <a:latin typeface="+mn-lt"/>
              </a:defRPr>
            </a:lvl3pPr>
            <a:lvl4pPr marL="1600120" indent="-228588">
              <a:spcBef>
                <a:spcPts val="1200"/>
              </a:spcBef>
              <a:buClr>
                <a:srgbClr val="B3B995"/>
              </a:buClr>
              <a:buSzPct val="100000"/>
              <a:buFont typeface="Wingdings" charset="2"/>
              <a:buChar char="§"/>
              <a:defRPr sz="2000">
                <a:latin typeface="+mn-lt"/>
              </a:defRPr>
            </a:lvl4pPr>
            <a:lvl5pPr marL="2057297" indent="-228588">
              <a:spcBef>
                <a:spcPts val="1200"/>
              </a:spcBef>
              <a:buClr>
                <a:srgbClr val="B3B995"/>
              </a:buClr>
              <a:buSzPct val="100000"/>
              <a:buFont typeface="Wingdings" charset="2"/>
              <a:buChar char="§"/>
              <a:defRPr sz="2000">
                <a:latin typeface="+mn-lt"/>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9"/>
          <p:cNvSpPr>
            <a:spLocks noGrp="1"/>
          </p:cNvSpPr>
          <p:nvPr>
            <p:ph type="body" sz="quarter" idx="10" hasCustomPrompt="1"/>
          </p:nvPr>
        </p:nvSpPr>
        <p:spPr>
          <a:xfrm>
            <a:off x="457200" y="1"/>
            <a:ext cx="5715000" cy="496490"/>
          </a:xfrm>
          <a:prstGeom prst="rect">
            <a:avLst/>
          </a:prstGeom>
        </p:spPr>
        <p:txBody>
          <a:bodyPr anchor="b" anchorCtr="0"/>
          <a:lstStyle>
            <a:lvl1pPr marL="0" indent="0">
              <a:buFont typeface="Arial" charset="0"/>
              <a:buNone/>
              <a:defRPr sz="2000">
                <a:solidFill>
                  <a:schemeClr val="bg1"/>
                </a:solidFill>
                <a:latin typeface="Century Gothic" charset="0"/>
                <a:ea typeface="Century Gothic" charset="0"/>
                <a:cs typeface="Century Gothic" charset="0"/>
              </a:defRPr>
            </a:lvl1pPr>
          </a:lstStyle>
          <a:p>
            <a:pPr lvl="0"/>
            <a:r>
              <a:rPr lang="en-US" dirty="0"/>
              <a:t>Click To Edit Topic</a:t>
            </a:r>
          </a:p>
        </p:txBody>
      </p:sp>
    </p:spTree>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itle 1"/>
          <p:cNvSpPr>
            <a:spLocks noGrp="1"/>
          </p:cNvSpPr>
          <p:nvPr>
            <p:ph type="title"/>
          </p:nvPr>
        </p:nvSpPr>
        <p:spPr>
          <a:xfrm>
            <a:off x="0" y="914400"/>
            <a:ext cx="3936024" cy="1543050"/>
          </a:xfrm>
          <a:prstGeom prst="rect">
            <a:avLst/>
          </a:prstGeom>
        </p:spPr>
        <p:txBody>
          <a:bodyPr anchor="t" anchorCtr="0">
            <a:noAutofit/>
          </a:bodyPr>
          <a:lstStyle>
            <a:lvl1pPr algn="r">
              <a:defRPr>
                <a:solidFill>
                  <a:srgbClr val="955F27"/>
                </a:solidFill>
                <a:latin typeface="+mj-lt"/>
              </a:defRPr>
            </a:lvl1pPr>
          </a:lstStyle>
          <a:p>
            <a:r>
              <a:rPr lang="en-US"/>
              <a:t>Click to edit Master title style</a:t>
            </a:r>
            <a:endParaRPr lang="en-US" dirty="0"/>
          </a:p>
        </p:txBody>
      </p:sp>
      <p:sp>
        <p:nvSpPr>
          <p:cNvPr id="4" name="Content Placeholder 2"/>
          <p:cNvSpPr>
            <a:spLocks noGrp="1"/>
          </p:cNvSpPr>
          <p:nvPr>
            <p:ph idx="1"/>
          </p:nvPr>
        </p:nvSpPr>
        <p:spPr>
          <a:xfrm>
            <a:off x="4495802" y="1371601"/>
            <a:ext cx="4138247" cy="3394472"/>
          </a:xfrm>
          <a:prstGeom prst="rect">
            <a:avLst/>
          </a:prstGeom>
        </p:spPr>
        <p:txBody>
          <a:bodyPr>
            <a:noAutofit/>
          </a:bodyPr>
          <a:lstStyle>
            <a:lvl1pPr marL="274307" indent="-274307">
              <a:lnSpc>
                <a:spcPts val="2400"/>
              </a:lnSpc>
              <a:spcBef>
                <a:spcPts val="1200"/>
              </a:spcBef>
              <a:buClr>
                <a:srgbClr val="B3B995"/>
              </a:buClr>
              <a:buSzPct val="100000"/>
              <a:buFont typeface="Wingdings" charset="2"/>
              <a:buChar char="§"/>
              <a:defRPr sz="2000">
                <a:latin typeface="+mn-lt"/>
              </a:defRPr>
            </a:lvl1pPr>
            <a:lvl2pPr marL="548613" indent="-274307">
              <a:spcBef>
                <a:spcPts val="1200"/>
              </a:spcBef>
              <a:buSzPct val="60000"/>
              <a:buFontTx/>
              <a:buBlip>
                <a:blip r:embed="rId2"/>
              </a:buBlip>
              <a:defRPr sz="2400">
                <a:latin typeface="+mn-lt"/>
              </a:defRPr>
            </a:lvl2pPr>
            <a:lvl3pPr marL="822920" indent="-274307">
              <a:spcBef>
                <a:spcPts val="1200"/>
              </a:spcBef>
              <a:buSzPct val="60000"/>
              <a:buFontTx/>
              <a:buBlip>
                <a:blip r:embed="rId2"/>
              </a:buBlip>
              <a:defRPr sz="2000">
                <a:latin typeface="+mn-lt"/>
              </a:defRPr>
            </a:lvl3pPr>
            <a:lvl4pPr marL="1600120" indent="-228588">
              <a:spcBef>
                <a:spcPts val="1200"/>
              </a:spcBef>
              <a:buSzPct val="60000"/>
              <a:buFontTx/>
              <a:buBlip>
                <a:blip r:embed="rId2"/>
              </a:buBlip>
              <a:defRPr sz="2000">
                <a:latin typeface="+mn-lt"/>
              </a:defRPr>
            </a:lvl4pPr>
            <a:lvl5pPr marL="2057297" indent="-228588">
              <a:spcBef>
                <a:spcPts val="1200"/>
              </a:spcBef>
              <a:buSzPct val="60000"/>
              <a:buFontTx/>
              <a:buBlip>
                <a:blip r:embed="rId2"/>
              </a:buBlip>
              <a:defRPr sz="2000">
                <a:latin typeface="+mn-lt"/>
              </a:defRPr>
            </a:lvl5pPr>
          </a:lstStyle>
          <a:p>
            <a:pPr lvl="0"/>
            <a:r>
              <a:rPr lang="en-US"/>
              <a:t>Click to edit Master text styles</a:t>
            </a:r>
          </a:p>
        </p:txBody>
      </p:sp>
      <p:cxnSp>
        <p:nvCxnSpPr>
          <p:cNvPr id="6" name="Straight Connector 5"/>
          <p:cNvCxnSpPr/>
          <p:nvPr/>
        </p:nvCxnSpPr>
        <p:spPr>
          <a:xfrm>
            <a:off x="4191000" y="914401"/>
            <a:ext cx="0" cy="3680222"/>
          </a:xfrm>
          <a:prstGeom prst="line">
            <a:avLst/>
          </a:prstGeom>
          <a:ln>
            <a:solidFill>
              <a:srgbClr val="B3B995"/>
            </a:solidFill>
          </a:ln>
        </p:spPr>
        <p:style>
          <a:lnRef idx="1">
            <a:schemeClr val="accent1"/>
          </a:lnRef>
          <a:fillRef idx="0">
            <a:schemeClr val="accent1"/>
          </a:fillRef>
          <a:effectRef idx="0">
            <a:schemeClr val="accent1"/>
          </a:effectRef>
          <a:fontRef idx="minor">
            <a:schemeClr val="tx1"/>
          </a:fontRef>
        </p:style>
      </p:cxnSp>
      <p:sp>
        <p:nvSpPr>
          <p:cNvPr id="8" name="Text Placeholder 9"/>
          <p:cNvSpPr>
            <a:spLocks noGrp="1"/>
          </p:cNvSpPr>
          <p:nvPr>
            <p:ph type="body" sz="quarter" idx="10" hasCustomPrompt="1"/>
          </p:nvPr>
        </p:nvSpPr>
        <p:spPr>
          <a:xfrm>
            <a:off x="457200" y="1"/>
            <a:ext cx="5715000" cy="496490"/>
          </a:xfrm>
          <a:prstGeom prst="rect">
            <a:avLst/>
          </a:prstGeom>
        </p:spPr>
        <p:txBody>
          <a:bodyPr anchor="b" anchorCtr="0"/>
          <a:lstStyle>
            <a:lvl1pPr marL="0" indent="0">
              <a:buFont typeface="Arial" charset="0"/>
              <a:buNone/>
              <a:defRPr sz="2000">
                <a:solidFill>
                  <a:schemeClr val="bg1"/>
                </a:solidFill>
                <a:latin typeface="Century Gothic" charset="0"/>
                <a:ea typeface="Century Gothic" charset="0"/>
                <a:cs typeface="Century Gothic" charset="0"/>
              </a:defRPr>
            </a:lvl1pPr>
          </a:lstStyle>
          <a:p>
            <a:pPr lvl="0"/>
            <a:r>
              <a:rPr lang="en-US" dirty="0"/>
              <a:t>Click To Edit Topic</a:t>
            </a:r>
          </a:p>
        </p:txBody>
      </p:sp>
    </p:spTree>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1" y="685802"/>
            <a:ext cx="6174441" cy="524435"/>
          </a:xfrm>
          <a:prstGeom prst="rect">
            <a:avLst/>
          </a:prstGeom>
        </p:spPr>
        <p:txBody>
          <a:bodyPr/>
          <a:lstStyle>
            <a:lvl1pPr>
              <a:defRPr/>
            </a:lvl1pPr>
          </a:lstStyle>
          <a:p>
            <a:r>
              <a:rPr lang="en-US" dirty="0"/>
              <a:t>Click to edit Master title style</a:t>
            </a:r>
          </a:p>
        </p:txBody>
      </p:sp>
      <p:sp>
        <p:nvSpPr>
          <p:cNvPr id="7" name="Content Placeholder 2"/>
          <p:cNvSpPr>
            <a:spLocks noGrp="1"/>
          </p:cNvSpPr>
          <p:nvPr>
            <p:ph sz="half" idx="10"/>
          </p:nvPr>
        </p:nvSpPr>
        <p:spPr>
          <a:xfrm>
            <a:off x="457200" y="1371601"/>
            <a:ext cx="4038600" cy="3394472"/>
          </a:xfrm>
          <a:prstGeom prst="rect">
            <a:avLst/>
          </a:prstGeom>
        </p:spPr>
        <p:txBody>
          <a:bodyPr/>
          <a:lstStyle>
            <a:lvl1pPr marL="228588" indent="-228588">
              <a:lnSpc>
                <a:spcPts val="2500"/>
              </a:lnSpc>
              <a:spcBef>
                <a:spcPts val="1200"/>
              </a:spcBef>
              <a:buClr>
                <a:srgbClr val="B3B995"/>
              </a:buClr>
              <a:buFont typeface="Wingdings" charset="2"/>
              <a:buChar char="§"/>
              <a:defRPr sz="2200">
                <a:latin typeface="+mn-lt"/>
              </a:defRPr>
            </a:lvl1pPr>
            <a:lvl2pPr marL="742913" indent="-285736">
              <a:lnSpc>
                <a:spcPts val="2500"/>
              </a:lnSpc>
              <a:spcBef>
                <a:spcPts val="1200"/>
              </a:spcBef>
              <a:buClr>
                <a:srgbClr val="955F27"/>
              </a:buClr>
              <a:buFont typeface="Wingdings" charset="2"/>
              <a:buChar char="§"/>
              <a:defRPr sz="2200">
                <a:latin typeface="+mn-lt"/>
              </a:defRPr>
            </a:lvl2pPr>
            <a:lvl3pPr marL="1142944" indent="-228588">
              <a:lnSpc>
                <a:spcPts val="2500"/>
              </a:lnSpc>
              <a:spcBef>
                <a:spcPts val="1200"/>
              </a:spcBef>
              <a:buClr>
                <a:srgbClr val="732E4A"/>
              </a:buClr>
              <a:buFont typeface="Wingdings" charset="2"/>
              <a:buChar char="§"/>
              <a:defRPr sz="2200">
                <a:latin typeface="+mn-lt"/>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9" name="Content Placeholder 2"/>
          <p:cNvSpPr>
            <a:spLocks noGrp="1"/>
          </p:cNvSpPr>
          <p:nvPr>
            <p:ph sz="half" idx="11"/>
          </p:nvPr>
        </p:nvSpPr>
        <p:spPr>
          <a:xfrm>
            <a:off x="5060576" y="1371601"/>
            <a:ext cx="4038600" cy="3394472"/>
          </a:xfrm>
          <a:prstGeom prst="rect">
            <a:avLst/>
          </a:prstGeom>
        </p:spPr>
        <p:txBody>
          <a:bodyPr/>
          <a:lstStyle>
            <a:lvl1pPr marL="228588" indent="-228588">
              <a:lnSpc>
                <a:spcPts val="2500"/>
              </a:lnSpc>
              <a:spcBef>
                <a:spcPts val="1200"/>
              </a:spcBef>
              <a:buClr>
                <a:srgbClr val="B3B995"/>
              </a:buClr>
              <a:buFont typeface="Wingdings" charset="2"/>
              <a:buChar char="§"/>
              <a:defRPr sz="2200">
                <a:latin typeface="+mn-lt"/>
              </a:defRPr>
            </a:lvl1pPr>
            <a:lvl2pPr marL="742913" indent="-285736">
              <a:lnSpc>
                <a:spcPts val="2500"/>
              </a:lnSpc>
              <a:spcBef>
                <a:spcPts val="1200"/>
              </a:spcBef>
              <a:buClr>
                <a:srgbClr val="955F27"/>
              </a:buClr>
              <a:buFont typeface="Wingdings" charset="2"/>
              <a:buChar char="§"/>
              <a:defRPr sz="2200">
                <a:latin typeface="+mn-lt"/>
              </a:defRPr>
            </a:lvl2pPr>
            <a:lvl3pPr marL="1142944" indent="-228588">
              <a:lnSpc>
                <a:spcPts val="2500"/>
              </a:lnSpc>
              <a:spcBef>
                <a:spcPts val="1200"/>
              </a:spcBef>
              <a:buClr>
                <a:srgbClr val="732E4A"/>
              </a:buClr>
              <a:buFont typeface="Wingdings" charset="2"/>
              <a:buChar char="§"/>
              <a:defRPr sz="2200">
                <a:latin typeface="+mn-lt"/>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8" name="Text Placeholder 9"/>
          <p:cNvSpPr>
            <a:spLocks noGrp="1"/>
          </p:cNvSpPr>
          <p:nvPr>
            <p:ph type="body" sz="quarter" idx="12" hasCustomPrompt="1"/>
          </p:nvPr>
        </p:nvSpPr>
        <p:spPr>
          <a:xfrm>
            <a:off x="457200" y="1"/>
            <a:ext cx="5715000" cy="496490"/>
          </a:xfrm>
          <a:prstGeom prst="rect">
            <a:avLst/>
          </a:prstGeom>
        </p:spPr>
        <p:txBody>
          <a:bodyPr anchor="b" anchorCtr="0"/>
          <a:lstStyle>
            <a:lvl1pPr marL="0" indent="0">
              <a:buFont typeface="Arial" charset="0"/>
              <a:buNone/>
              <a:defRPr sz="2000">
                <a:solidFill>
                  <a:schemeClr val="bg1"/>
                </a:solidFill>
                <a:latin typeface="Century Gothic" charset="0"/>
                <a:ea typeface="Century Gothic" charset="0"/>
                <a:cs typeface="Century Gothic" charset="0"/>
              </a:defRPr>
            </a:lvl1pPr>
          </a:lstStyle>
          <a:p>
            <a:pPr lvl="0"/>
            <a:r>
              <a:rPr lang="en-US" dirty="0"/>
              <a:t>Click To Edit Topic</a:t>
            </a:r>
          </a:p>
        </p:txBody>
      </p:sp>
    </p:spTree>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1"/>
            <a:ext cx="6172200" cy="821156"/>
          </a:xfrm>
          <a:prstGeom prst="rect">
            <a:avLst/>
          </a:prstGeom>
        </p:spPr>
        <p:txBody>
          <a:bodyPr/>
          <a:lstStyle/>
          <a:p>
            <a:r>
              <a:rPr lang="en-US"/>
              <a:t>Click to edit Master title style</a:t>
            </a:r>
          </a:p>
        </p:txBody>
      </p:sp>
      <p:sp>
        <p:nvSpPr>
          <p:cNvPr id="5" name="Text Placeholder 9"/>
          <p:cNvSpPr>
            <a:spLocks noGrp="1"/>
          </p:cNvSpPr>
          <p:nvPr>
            <p:ph type="body" sz="quarter" idx="10" hasCustomPrompt="1"/>
          </p:nvPr>
        </p:nvSpPr>
        <p:spPr>
          <a:xfrm>
            <a:off x="457200" y="1"/>
            <a:ext cx="5715000" cy="496490"/>
          </a:xfrm>
          <a:prstGeom prst="rect">
            <a:avLst/>
          </a:prstGeom>
        </p:spPr>
        <p:txBody>
          <a:bodyPr anchor="b" anchorCtr="0"/>
          <a:lstStyle>
            <a:lvl1pPr marL="0" indent="0">
              <a:buFont typeface="Arial" charset="0"/>
              <a:buNone/>
              <a:defRPr sz="2000">
                <a:solidFill>
                  <a:schemeClr val="bg1"/>
                </a:solidFill>
                <a:latin typeface="Century Gothic" charset="0"/>
                <a:ea typeface="Century Gothic" charset="0"/>
                <a:cs typeface="Century Gothic" charset="0"/>
              </a:defRPr>
            </a:lvl1pPr>
          </a:lstStyle>
          <a:p>
            <a:pPr lvl="0"/>
            <a:r>
              <a:rPr lang="en-US" dirty="0"/>
              <a:t>Click To Edit Topic</a:t>
            </a:r>
          </a:p>
        </p:txBody>
      </p:sp>
    </p:spTree>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457200" y="1"/>
            <a:ext cx="5715000" cy="496490"/>
          </a:xfrm>
          <a:prstGeom prst="rect">
            <a:avLst/>
          </a:prstGeom>
        </p:spPr>
        <p:txBody>
          <a:bodyPr anchor="b" anchorCtr="0"/>
          <a:lstStyle>
            <a:lvl1pPr marL="0" indent="0">
              <a:buFont typeface="Arial" charset="0"/>
              <a:buNone/>
              <a:defRPr sz="2000">
                <a:solidFill>
                  <a:schemeClr val="bg1"/>
                </a:solidFill>
                <a:latin typeface="Century Gothic" charset="0"/>
                <a:ea typeface="Century Gothic" charset="0"/>
                <a:cs typeface="Century Gothic" charset="0"/>
              </a:defRPr>
            </a:lvl1pPr>
          </a:lstStyle>
          <a:p>
            <a:pPr lvl="0"/>
            <a:r>
              <a:rPr lang="en-US" dirty="0"/>
              <a:t>Click To Edit Topic</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66753"/>
            <a:ext cx="6019800" cy="652463"/>
          </a:xfrm>
          <a:prstGeom prst="rect">
            <a:avLst/>
          </a:prstGeom>
        </p:spPr>
        <p:txBody>
          <a:bodyPr anchor="t" anchorCtr="0"/>
          <a:lstStyle>
            <a:lvl1pPr algn="l">
              <a:defRPr sz="2800" b="1"/>
            </a:lvl1pPr>
          </a:lstStyle>
          <a:p>
            <a:r>
              <a:rPr lang="en-US"/>
              <a:t>Click to edit Master title style</a:t>
            </a:r>
            <a:endParaRPr lang="en-US" dirty="0"/>
          </a:p>
        </p:txBody>
      </p:sp>
      <p:sp>
        <p:nvSpPr>
          <p:cNvPr id="4" name="Text Placeholder 3"/>
          <p:cNvSpPr>
            <a:spLocks noGrp="1"/>
          </p:cNvSpPr>
          <p:nvPr>
            <p:ph type="body" sz="half" idx="2"/>
          </p:nvPr>
        </p:nvSpPr>
        <p:spPr>
          <a:xfrm>
            <a:off x="457202" y="1600201"/>
            <a:ext cx="3008313" cy="3280172"/>
          </a:xfrm>
          <a:prstGeom prst="rect">
            <a:avLst/>
          </a:prstGeom>
        </p:spPr>
        <p:txBody>
          <a:bodyPr/>
          <a:lstStyle>
            <a:lvl1pPr marL="0" indent="0" algn="r">
              <a:buNone/>
              <a:defRPr sz="2400">
                <a:latin typeface="Century Gothic" charset="0"/>
                <a:ea typeface="Century Gothic" charset="0"/>
                <a:cs typeface="Century Gothic" charset="0"/>
              </a:defRPr>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6" name="Content Placeholder 2"/>
          <p:cNvSpPr>
            <a:spLocks noGrp="1"/>
          </p:cNvSpPr>
          <p:nvPr>
            <p:ph sz="half" idx="10"/>
          </p:nvPr>
        </p:nvSpPr>
        <p:spPr>
          <a:xfrm>
            <a:off x="3962400" y="1600201"/>
            <a:ext cx="5029200" cy="3394472"/>
          </a:xfrm>
          <a:prstGeom prst="rect">
            <a:avLst/>
          </a:prstGeom>
        </p:spPr>
        <p:txBody>
          <a:bodyPr/>
          <a:lstStyle>
            <a:lvl1pPr marL="228588" indent="-228588">
              <a:lnSpc>
                <a:spcPts val="2200"/>
              </a:lnSpc>
              <a:spcBef>
                <a:spcPts val="1200"/>
              </a:spcBef>
              <a:buClr>
                <a:srgbClr val="B3B995"/>
              </a:buClr>
              <a:buFont typeface="Wingdings" charset="2"/>
              <a:buChar char="§"/>
              <a:defRPr sz="2000">
                <a:latin typeface="Century Gothic" charset="0"/>
                <a:ea typeface="Century Gothic" charset="0"/>
                <a:cs typeface="Century Gothic" charset="0"/>
              </a:defRPr>
            </a:lvl1pPr>
            <a:lvl2pPr marL="742913" indent="-285736">
              <a:lnSpc>
                <a:spcPts val="2200"/>
              </a:lnSpc>
              <a:spcBef>
                <a:spcPts val="1200"/>
              </a:spcBef>
              <a:buClr>
                <a:srgbClr val="955F27"/>
              </a:buClr>
              <a:buFont typeface="Wingdings" charset="2"/>
              <a:buChar char="§"/>
              <a:defRPr sz="2000">
                <a:latin typeface="Century Gothic" charset="0"/>
                <a:ea typeface="Century Gothic" charset="0"/>
                <a:cs typeface="Century Gothic" charset="0"/>
              </a:defRPr>
            </a:lvl2pPr>
            <a:lvl3pPr marL="1142944" indent="-228588">
              <a:lnSpc>
                <a:spcPts val="2200"/>
              </a:lnSpc>
              <a:spcBef>
                <a:spcPts val="1200"/>
              </a:spcBef>
              <a:buClr>
                <a:srgbClr val="732E4A"/>
              </a:buClr>
              <a:buFont typeface="Wingdings" charset="2"/>
              <a:buChar char="§"/>
              <a:defRPr sz="2000">
                <a:latin typeface="Century Gothic" charset="0"/>
                <a:ea typeface="Century Gothic" charset="0"/>
                <a:cs typeface="Century Gothic" charset="0"/>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8" name="Text Placeholder 9"/>
          <p:cNvSpPr>
            <a:spLocks noGrp="1"/>
          </p:cNvSpPr>
          <p:nvPr>
            <p:ph type="body" sz="quarter" idx="11" hasCustomPrompt="1"/>
          </p:nvPr>
        </p:nvSpPr>
        <p:spPr>
          <a:xfrm>
            <a:off x="457200" y="1"/>
            <a:ext cx="5715000" cy="496490"/>
          </a:xfrm>
          <a:prstGeom prst="rect">
            <a:avLst/>
          </a:prstGeom>
        </p:spPr>
        <p:txBody>
          <a:bodyPr anchor="b" anchorCtr="0"/>
          <a:lstStyle>
            <a:lvl1pPr marL="0" indent="0">
              <a:buFont typeface="Arial" charset="0"/>
              <a:buNone/>
              <a:defRPr sz="2000">
                <a:solidFill>
                  <a:schemeClr val="bg1"/>
                </a:solidFill>
                <a:latin typeface="Century Gothic" charset="0"/>
                <a:ea typeface="Century Gothic" charset="0"/>
                <a:cs typeface="Century Gothic" charset="0"/>
              </a:defRPr>
            </a:lvl1pPr>
          </a:lstStyle>
          <a:p>
            <a:pPr lvl="0"/>
            <a:r>
              <a:rPr lang="en-US" dirty="0"/>
              <a:t>Click To Edit Topic</a:t>
            </a:r>
          </a:p>
        </p:txBody>
      </p:sp>
    </p:spTree>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 leaves">
    <p:spTree>
      <p:nvGrpSpPr>
        <p:cNvPr id="1" name=""/>
        <p:cNvGrpSpPr/>
        <p:nvPr/>
      </p:nvGrpSpPr>
      <p:grpSpPr>
        <a:xfrm>
          <a:off x="0" y="0"/>
          <a:ext cx="0" cy="0"/>
          <a:chOff x="0" y="0"/>
          <a:chExt cx="0" cy="0"/>
        </a:xfrm>
      </p:grpSpPr>
      <p:sp>
        <p:nvSpPr>
          <p:cNvPr id="12" name="shape 1"/>
          <p:cNvSpPr/>
          <p:nvPr userDrawn="1"/>
        </p:nvSpPr>
        <p:spPr>
          <a:xfrm flipH="1">
            <a:off x="3141011" y="931209"/>
            <a:ext cx="2672603" cy="1925706"/>
          </a:xfrm>
          <a:prstGeom prst="round2DiagRect">
            <a:avLst>
              <a:gd name="adj1" fmla="val 20543"/>
              <a:gd name="adj2" fmla="val 0"/>
            </a:avLst>
          </a:prstGeom>
          <a:solidFill>
            <a:srgbClr val="B3B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entury Gothic" charset="0"/>
              <a:ea typeface="Century Gothic" charset="0"/>
              <a:cs typeface="Century Gothic" charset="0"/>
            </a:endParaRPr>
          </a:p>
        </p:txBody>
      </p:sp>
      <p:sp>
        <p:nvSpPr>
          <p:cNvPr id="15" name="shape 2"/>
          <p:cNvSpPr/>
          <p:nvPr userDrawn="1"/>
        </p:nvSpPr>
        <p:spPr>
          <a:xfrm>
            <a:off x="6000752" y="931209"/>
            <a:ext cx="2672603" cy="1925706"/>
          </a:xfrm>
          <a:prstGeom prst="round2DiagRect">
            <a:avLst>
              <a:gd name="adj1" fmla="val 20543"/>
              <a:gd name="adj2" fmla="val 0"/>
            </a:avLst>
          </a:prstGeom>
          <a:solidFill>
            <a:srgbClr val="B3B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entury Gothic" charset="0"/>
              <a:ea typeface="Century Gothic" charset="0"/>
              <a:cs typeface="Century Gothic" charset="0"/>
            </a:endParaRPr>
          </a:p>
        </p:txBody>
      </p:sp>
      <p:sp>
        <p:nvSpPr>
          <p:cNvPr id="16" name="shape 3"/>
          <p:cNvSpPr/>
          <p:nvPr userDrawn="1"/>
        </p:nvSpPr>
        <p:spPr>
          <a:xfrm flipH="1" flipV="1">
            <a:off x="3141011" y="3006002"/>
            <a:ext cx="2672603" cy="1925706"/>
          </a:xfrm>
          <a:prstGeom prst="round2DiagRect">
            <a:avLst>
              <a:gd name="adj1" fmla="val 20543"/>
              <a:gd name="adj2" fmla="val 0"/>
            </a:avLst>
          </a:prstGeom>
          <a:solidFill>
            <a:srgbClr val="B3B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entury Gothic" charset="0"/>
              <a:ea typeface="Century Gothic" charset="0"/>
              <a:cs typeface="Century Gothic" charset="0"/>
            </a:endParaRPr>
          </a:p>
        </p:txBody>
      </p:sp>
      <p:sp>
        <p:nvSpPr>
          <p:cNvPr id="21" name="shape 4"/>
          <p:cNvSpPr/>
          <p:nvPr userDrawn="1"/>
        </p:nvSpPr>
        <p:spPr>
          <a:xfrm flipV="1">
            <a:off x="6000752" y="2988609"/>
            <a:ext cx="2672603" cy="1925706"/>
          </a:xfrm>
          <a:prstGeom prst="round2DiagRect">
            <a:avLst>
              <a:gd name="adj1" fmla="val 20543"/>
              <a:gd name="adj2" fmla="val 0"/>
            </a:avLst>
          </a:prstGeom>
          <a:solidFill>
            <a:srgbClr val="B3B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entury Gothic" charset="0"/>
              <a:ea typeface="Century Gothic" charset="0"/>
              <a:cs typeface="Century Gothic" charset="0"/>
            </a:endParaRPr>
          </a:p>
        </p:txBody>
      </p:sp>
      <p:sp>
        <p:nvSpPr>
          <p:cNvPr id="22" name="Text Placeholder 3"/>
          <p:cNvSpPr>
            <a:spLocks noGrp="1"/>
          </p:cNvSpPr>
          <p:nvPr>
            <p:ph type="body" sz="half" idx="2"/>
          </p:nvPr>
        </p:nvSpPr>
        <p:spPr>
          <a:xfrm>
            <a:off x="3293410" y="1253703"/>
            <a:ext cx="2486143" cy="1603212"/>
          </a:xfrm>
          <a:prstGeom prst="rect">
            <a:avLst/>
          </a:prstGeom>
        </p:spPr>
        <p:txBody>
          <a:bodyPr/>
          <a:lstStyle>
            <a:lvl1pPr marL="0" indent="0">
              <a:buNone/>
              <a:defRPr sz="1800">
                <a:latin typeface="Century Gothic" charset="0"/>
                <a:ea typeface="Century Gothic" charset="0"/>
                <a:cs typeface="Century Gothic" charset="0"/>
              </a:defRPr>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23" name="Text Placeholder 3"/>
          <p:cNvSpPr>
            <a:spLocks noGrp="1"/>
          </p:cNvSpPr>
          <p:nvPr>
            <p:ph type="body" sz="half" idx="10"/>
          </p:nvPr>
        </p:nvSpPr>
        <p:spPr>
          <a:xfrm>
            <a:off x="6130739" y="1253703"/>
            <a:ext cx="2486143" cy="1603212"/>
          </a:xfrm>
          <a:prstGeom prst="rect">
            <a:avLst/>
          </a:prstGeom>
        </p:spPr>
        <p:txBody>
          <a:bodyPr/>
          <a:lstStyle>
            <a:lvl1pPr marL="0" indent="0">
              <a:buNone/>
              <a:defRPr sz="1800">
                <a:latin typeface="Century Gothic" charset="0"/>
                <a:ea typeface="Century Gothic" charset="0"/>
                <a:cs typeface="Century Gothic" charset="0"/>
              </a:defRPr>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24" name="Text Placeholder 3"/>
          <p:cNvSpPr>
            <a:spLocks noGrp="1"/>
          </p:cNvSpPr>
          <p:nvPr>
            <p:ph type="body" sz="half" idx="11"/>
          </p:nvPr>
        </p:nvSpPr>
        <p:spPr>
          <a:xfrm>
            <a:off x="3293410" y="3260678"/>
            <a:ext cx="2486143" cy="1603212"/>
          </a:xfrm>
          <a:prstGeom prst="rect">
            <a:avLst/>
          </a:prstGeom>
        </p:spPr>
        <p:txBody>
          <a:bodyPr/>
          <a:lstStyle>
            <a:lvl1pPr marL="0" indent="0">
              <a:buNone/>
              <a:defRPr sz="1800">
                <a:latin typeface="Century Gothic" charset="0"/>
                <a:ea typeface="Century Gothic" charset="0"/>
                <a:cs typeface="Century Gothic" charset="0"/>
              </a:defRPr>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25" name="Text Placeholder 3"/>
          <p:cNvSpPr>
            <a:spLocks noGrp="1"/>
          </p:cNvSpPr>
          <p:nvPr>
            <p:ph type="body" sz="half" idx="12"/>
          </p:nvPr>
        </p:nvSpPr>
        <p:spPr>
          <a:xfrm>
            <a:off x="6130739" y="3260678"/>
            <a:ext cx="2486143" cy="1603212"/>
          </a:xfrm>
          <a:prstGeom prst="rect">
            <a:avLst/>
          </a:prstGeom>
        </p:spPr>
        <p:txBody>
          <a:bodyPr/>
          <a:lstStyle>
            <a:lvl1pPr marL="0" indent="0">
              <a:buNone/>
              <a:defRPr sz="1800">
                <a:latin typeface="Century Gothic" charset="0"/>
                <a:ea typeface="Century Gothic" charset="0"/>
                <a:cs typeface="Century Gothic" charset="0"/>
              </a:defRPr>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26" name="Title 1"/>
          <p:cNvSpPr>
            <a:spLocks noGrp="1"/>
          </p:cNvSpPr>
          <p:nvPr>
            <p:ph type="title"/>
          </p:nvPr>
        </p:nvSpPr>
        <p:spPr>
          <a:xfrm>
            <a:off x="537882" y="1013057"/>
            <a:ext cx="2205318" cy="2084506"/>
          </a:xfrm>
          <a:prstGeom prst="rect">
            <a:avLst/>
          </a:prstGeom>
        </p:spPr>
        <p:txBody>
          <a:bodyPr/>
          <a:lstStyle>
            <a:lvl1pPr algn="r">
              <a:defRPr/>
            </a:lvl1pPr>
          </a:lstStyle>
          <a:p>
            <a:r>
              <a:rPr lang="en-US" dirty="0"/>
              <a:t>Click to edit Master title style</a:t>
            </a:r>
          </a:p>
        </p:txBody>
      </p:sp>
      <p:sp>
        <p:nvSpPr>
          <p:cNvPr id="14" name="Text Placeholder 9"/>
          <p:cNvSpPr>
            <a:spLocks noGrp="1"/>
          </p:cNvSpPr>
          <p:nvPr>
            <p:ph type="body" sz="quarter" idx="13" hasCustomPrompt="1"/>
          </p:nvPr>
        </p:nvSpPr>
        <p:spPr>
          <a:xfrm>
            <a:off x="457200" y="1"/>
            <a:ext cx="5715000" cy="496490"/>
          </a:xfrm>
          <a:prstGeom prst="rect">
            <a:avLst/>
          </a:prstGeom>
        </p:spPr>
        <p:txBody>
          <a:bodyPr anchor="b" anchorCtr="0"/>
          <a:lstStyle>
            <a:lvl1pPr marL="0" indent="0">
              <a:buFont typeface="Arial" charset="0"/>
              <a:buNone/>
              <a:defRPr sz="2000">
                <a:solidFill>
                  <a:schemeClr val="bg1"/>
                </a:solidFill>
                <a:latin typeface="Century Gothic" charset="0"/>
                <a:ea typeface="Century Gothic" charset="0"/>
                <a:cs typeface="Century Gothic" charset="0"/>
              </a:defRPr>
            </a:lvl1pPr>
          </a:lstStyle>
          <a:p>
            <a:pPr lvl="0"/>
            <a:r>
              <a:rPr lang="en-US" dirty="0"/>
              <a:t>Click To Edit Topic</a:t>
            </a:r>
          </a:p>
        </p:txBody>
      </p:sp>
    </p:spTree>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95309" y="742951"/>
            <a:ext cx="7753350" cy="469106"/>
          </a:xfrm>
          <a:prstGeom prst="rect">
            <a:avLst/>
          </a:prstGeom>
        </p:spPr>
        <p:txBody>
          <a:bodyPr/>
          <a:lstStyle/>
          <a:p>
            <a:r>
              <a:rPr lang="en-US"/>
              <a:t>Click to edit Master title style</a:t>
            </a:r>
            <a:endParaRPr lang="en-US" dirty="0"/>
          </a:p>
        </p:txBody>
      </p:sp>
      <p:sp>
        <p:nvSpPr>
          <p:cNvPr id="3" name="shape 1"/>
          <p:cNvSpPr/>
          <p:nvPr/>
        </p:nvSpPr>
        <p:spPr>
          <a:xfrm flipH="1">
            <a:off x="495309" y="1612106"/>
            <a:ext cx="3743334" cy="2622762"/>
          </a:xfrm>
          <a:prstGeom prst="round2DiagRect">
            <a:avLst>
              <a:gd name="adj1" fmla="val 20543"/>
              <a:gd name="adj2" fmla="val 0"/>
            </a:avLst>
          </a:prstGeom>
          <a:solidFill>
            <a:srgbClr val="B3B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entury Gothic" charset="0"/>
              <a:ea typeface="Century Gothic" charset="0"/>
              <a:cs typeface="Century Gothic" charset="0"/>
            </a:endParaRPr>
          </a:p>
        </p:txBody>
      </p:sp>
      <p:sp>
        <p:nvSpPr>
          <p:cNvPr id="4" name="Text Placeholder 3"/>
          <p:cNvSpPr>
            <a:spLocks noGrp="1"/>
          </p:cNvSpPr>
          <p:nvPr>
            <p:ph type="body" sz="half" idx="2"/>
          </p:nvPr>
        </p:nvSpPr>
        <p:spPr>
          <a:xfrm>
            <a:off x="667336" y="2006020"/>
            <a:ext cx="3309655" cy="1834733"/>
          </a:xfrm>
          <a:prstGeom prst="rect">
            <a:avLst/>
          </a:prstGeom>
        </p:spPr>
        <p:txBody>
          <a:bodyPr/>
          <a:lstStyle>
            <a:lvl1pPr marL="0" indent="0">
              <a:buNone/>
              <a:defRPr sz="2000">
                <a:latin typeface="Century Gothic" charset="0"/>
                <a:ea typeface="Century Gothic" charset="0"/>
                <a:cs typeface="Century Gothic" charset="0"/>
              </a:defRPr>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dirty="0"/>
              <a:t>Click to edit Master text styles</a:t>
            </a:r>
          </a:p>
        </p:txBody>
      </p:sp>
      <p:sp>
        <p:nvSpPr>
          <p:cNvPr id="7" name="shape 1"/>
          <p:cNvSpPr/>
          <p:nvPr/>
        </p:nvSpPr>
        <p:spPr>
          <a:xfrm>
            <a:off x="4800600" y="1612106"/>
            <a:ext cx="3743334" cy="2622762"/>
          </a:xfrm>
          <a:prstGeom prst="round2DiagRect">
            <a:avLst>
              <a:gd name="adj1" fmla="val 20543"/>
              <a:gd name="adj2" fmla="val 0"/>
            </a:avLst>
          </a:prstGeom>
          <a:solidFill>
            <a:srgbClr val="B3B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entury Gothic" charset="0"/>
              <a:ea typeface="Century Gothic" charset="0"/>
              <a:cs typeface="Century Gothic" charset="0"/>
            </a:endParaRPr>
          </a:p>
        </p:txBody>
      </p:sp>
      <p:sp>
        <p:nvSpPr>
          <p:cNvPr id="8" name="Text Placeholder 3"/>
          <p:cNvSpPr>
            <a:spLocks noGrp="1"/>
          </p:cNvSpPr>
          <p:nvPr>
            <p:ph type="body" sz="half" idx="10"/>
          </p:nvPr>
        </p:nvSpPr>
        <p:spPr>
          <a:xfrm>
            <a:off x="5017442" y="2006020"/>
            <a:ext cx="3309655" cy="1834733"/>
          </a:xfrm>
          <a:prstGeom prst="rect">
            <a:avLst/>
          </a:prstGeom>
        </p:spPr>
        <p:txBody>
          <a:bodyPr/>
          <a:lstStyle>
            <a:lvl1pPr marL="0" indent="0">
              <a:buNone/>
              <a:defRPr sz="2000">
                <a:latin typeface="Century Gothic" charset="0"/>
                <a:ea typeface="Century Gothic" charset="0"/>
                <a:cs typeface="Century Gothic" charset="0"/>
              </a:defRPr>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9" name="Text Placeholder 9"/>
          <p:cNvSpPr>
            <a:spLocks noGrp="1"/>
          </p:cNvSpPr>
          <p:nvPr>
            <p:ph type="body" sz="quarter" idx="11" hasCustomPrompt="1"/>
          </p:nvPr>
        </p:nvSpPr>
        <p:spPr>
          <a:xfrm>
            <a:off x="457200" y="1"/>
            <a:ext cx="5715000" cy="496490"/>
          </a:xfrm>
          <a:prstGeom prst="rect">
            <a:avLst/>
          </a:prstGeom>
        </p:spPr>
        <p:txBody>
          <a:bodyPr anchor="b" anchorCtr="0"/>
          <a:lstStyle>
            <a:lvl1pPr marL="0" indent="0">
              <a:buFont typeface="Arial" charset="0"/>
              <a:buNone/>
              <a:defRPr sz="2000">
                <a:solidFill>
                  <a:schemeClr val="bg1"/>
                </a:solidFill>
                <a:latin typeface="Century Gothic" charset="0"/>
                <a:ea typeface="Century Gothic" charset="0"/>
                <a:cs typeface="Century Gothic" charset="0"/>
              </a:defRPr>
            </a:lvl1pPr>
          </a:lstStyle>
          <a:p>
            <a:pPr lvl="0"/>
            <a:r>
              <a:rPr lang="en-US" dirty="0"/>
              <a:t>Click To Edit Topic</a:t>
            </a:r>
          </a:p>
        </p:txBody>
      </p:sp>
    </p:spTree>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855895"/>
            <a:ext cx="7905750" cy="515708"/>
          </a:xfrm>
          <a:prstGeom prst="rect">
            <a:avLst/>
          </a:prstGeom>
        </p:spPr>
        <p:txBody>
          <a:bodyPr/>
          <a:lstStyle/>
          <a:p>
            <a:r>
              <a:rPr lang="en-US"/>
              <a:t>Click to edit Master title style</a:t>
            </a:r>
          </a:p>
        </p:txBody>
      </p:sp>
      <p:sp>
        <p:nvSpPr>
          <p:cNvPr id="3" name="shape 1"/>
          <p:cNvSpPr/>
          <p:nvPr/>
        </p:nvSpPr>
        <p:spPr>
          <a:xfrm flipH="1">
            <a:off x="2362200" y="1543051"/>
            <a:ext cx="4705350" cy="3296798"/>
          </a:xfrm>
          <a:prstGeom prst="round2DiagRect">
            <a:avLst>
              <a:gd name="adj1" fmla="val 20543"/>
              <a:gd name="adj2" fmla="val 0"/>
            </a:avLst>
          </a:prstGeom>
          <a:solidFill>
            <a:srgbClr val="B3B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entury Gothic" charset="0"/>
              <a:ea typeface="Century Gothic" charset="0"/>
              <a:cs typeface="Century Gothic" charset="0"/>
            </a:endParaRPr>
          </a:p>
        </p:txBody>
      </p:sp>
      <p:sp>
        <p:nvSpPr>
          <p:cNvPr id="4" name="Text Placeholder 3"/>
          <p:cNvSpPr>
            <a:spLocks noGrp="1"/>
          </p:cNvSpPr>
          <p:nvPr>
            <p:ph type="body" sz="half" idx="2"/>
          </p:nvPr>
        </p:nvSpPr>
        <p:spPr>
          <a:xfrm>
            <a:off x="2534226" y="1936962"/>
            <a:ext cx="4160218" cy="2306249"/>
          </a:xfrm>
          <a:prstGeom prst="rect">
            <a:avLst/>
          </a:prstGeom>
        </p:spPr>
        <p:txBody>
          <a:bodyPr/>
          <a:lstStyle>
            <a:lvl1pPr marL="0" indent="0">
              <a:buNone/>
              <a:defRPr sz="2000">
                <a:latin typeface="Century Gothic" charset="0"/>
                <a:ea typeface="Century Gothic" charset="0"/>
                <a:cs typeface="Century Gothic" charset="0"/>
              </a:defRPr>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7" name="Text Placeholder 9"/>
          <p:cNvSpPr>
            <a:spLocks noGrp="1"/>
          </p:cNvSpPr>
          <p:nvPr>
            <p:ph type="body" sz="quarter" idx="10" hasCustomPrompt="1"/>
          </p:nvPr>
        </p:nvSpPr>
        <p:spPr>
          <a:xfrm>
            <a:off x="457200" y="1"/>
            <a:ext cx="5715000" cy="496490"/>
          </a:xfrm>
          <a:prstGeom prst="rect">
            <a:avLst/>
          </a:prstGeom>
        </p:spPr>
        <p:txBody>
          <a:bodyPr anchor="b" anchorCtr="0"/>
          <a:lstStyle>
            <a:lvl1pPr marL="0" indent="0">
              <a:buFont typeface="Arial" charset="0"/>
              <a:buNone/>
              <a:defRPr sz="2000">
                <a:solidFill>
                  <a:schemeClr val="bg1"/>
                </a:solidFill>
                <a:latin typeface="Century Gothic" charset="0"/>
                <a:ea typeface="Century Gothic" charset="0"/>
                <a:cs typeface="Century Gothic" charset="0"/>
              </a:defRPr>
            </a:lvl1pPr>
          </a:lstStyle>
          <a:p>
            <a:pPr lvl="0"/>
            <a:r>
              <a:rPr lang="en-US" dirty="0"/>
              <a:t>Click To Edit Topic</a:t>
            </a:r>
          </a:p>
        </p:txBody>
      </p:sp>
    </p:spTree>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3521"/>
            <a:ext cx="6096000" cy="723239"/>
          </a:xfrm>
          <a:prstGeom prst="rect">
            <a:avLst/>
          </a:prstGeom>
        </p:spPr>
        <p:txBody>
          <a:bodyPr anchor="t" anchorCtr="0">
            <a:noAutofit/>
          </a:bodyPr>
          <a:lstStyle>
            <a:lvl1pPr>
              <a:lnSpc>
                <a:spcPts val="3000"/>
              </a:lnSpc>
              <a:defRPr>
                <a:solidFill>
                  <a:srgbClr val="955F27"/>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457200" y="1732221"/>
            <a:ext cx="8229600" cy="3068381"/>
          </a:xfrm>
          <a:prstGeom prst="rect">
            <a:avLst/>
          </a:prstGeom>
        </p:spPr>
        <p:txBody>
          <a:bodyPr>
            <a:noAutofit/>
          </a:bodyPr>
          <a:lstStyle>
            <a:lvl1pPr marL="274307" indent="-274307">
              <a:lnSpc>
                <a:spcPts val="2500"/>
              </a:lnSpc>
              <a:spcBef>
                <a:spcPts val="1800"/>
              </a:spcBef>
              <a:buClr>
                <a:srgbClr val="B3B995"/>
              </a:buClr>
              <a:buSzPct val="100000"/>
              <a:buFont typeface="Wingdings" charset="2"/>
              <a:buChar char="§"/>
              <a:defRPr sz="2400">
                <a:latin typeface="+mn-lt"/>
              </a:defRPr>
            </a:lvl1pPr>
            <a:lvl2pPr marL="548613" indent="-274307">
              <a:lnSpc>
                <a:spcPts val="2500"/>
              </a:lnSpc>
              <a:spcBef>
                <a:spcPts val="1800"/>
              </a:spcBef>
              <a:buClr>
                <a:srgbClr val="955F27"/>
              </a:buClr>
              <a:buSzPct val="100000"/>
              <a:buFont typeface="Wingdings" charset="2"/>
              <a:buChar char="§"/>
              <a:defRPr sz="2400">
                <a:latin typeface="+mn-lt"/>
              </a:defRPr>
            </a:lvl2pPr>
            <a:lvl3pPr marL="822920" indent="-274307">
              <a:lnSpc>
                <a:spcPts val="2500"/>
              </a:lnSpc>
              <a:spcBef>
                <a:spcPts val="1800"/>
              </a:spcBef>
              <a:buClr>
                <a:srgbClr val="732E4A"/>
              </a:buClr>
              <a:buSzPct val="100000"/>
              <a:buFont typeface="Wingdings" charset="2"/>
              <a:buChar char="§"/>
              <a:defRPr sz="2000">
                <a:latin typeface="+mn-lt"/>
              </a:defRPr>
            </a:lvl3pPr>
            <a:lvl4pPr marL="1600120" indent="-228588">
              <a:spcBef>
                <a:spcPts val="1200"/>
              </a:spcBef>
              <a:buClr>
                <a:srgbClr val="B3B995"/>
              </a:buClr>
              <a:buSzPct val="100000"/>
              <a:buFont typeface="Wingdings" charset="2"/>
              <a:buChar char="§"/>
              <a:defRPr sz="2000">
                <a:latin typeface="+mn-lt"/>
              </a:defRPr>
            </a:lvl4pPr>
            <a:lvl5pPr marL="2057297" indent="-228588">
              <a:spcBef>
                <a:spcPts val="1200"/>
              </a:spcBef>
              <a:buClr>
                <a:srgbClr val="B3B995"/>
              </a:buClr>
              <a:buSzPct val="100000"/>
              <a:buFont typeface="Wingdings" charset="2"/>
              <a:buChar char="§"/>
              <a:defRPr sz="2000">
                <a:latin typeface="+mn-lt"/>
              </a:defRPr>
            </a:lvl5pPr>
          </a:lstStyle>
          <a:p>
            <a:pPr lvl="0"/>
            <a:r>
              <a:rPr lang="en-US"/>
              <a:t>Click to edit Master text styles</a:t>
            </a:r>
          </a:p>
          <a:p>
            <a:pPr lvl="1"/>
            <a:r>
              <a:rPr lang="en-US"/>
              <a:t>Second level</a:t>
            </a:r>
          </a:p>
          <a:p>
            <a:pPr lvl="2"/>
            <a:r>
              <a:rPr lang="en-US"/>
              <a:t>Third level</a:t>
            </a:r>
          </a:p>
        </p:txBody>
      </p:sp>
      <p:sp>
        <p:nvSpPr>
          <p:cNvPr id="6" name="Text Placeholder 9"/>
          <p:cNvSpPr>
            <a:spLocks noGrp="1"/>
          </p:cNvSpPr>
          <p:nvPr>
            <p:ph type="body" sz="quarter" idx="10" hasCustomPrompt="1"/>
          </p:nvPr>
        </p:nvSpPr>
        <p:spPr>
          <a:xfrm>
            <a:off x="457200" y="1"/>
            <a:ext cx="5715000" cy="496490"/>
          </a:xfrm>
          <a:prstGeom prst="rect">
            <a:avLst/>
          </a:prstGeom>
        </p:spPr>
        <p:txBody>
          <a:bodyPr anchor="b" anchorCtr="0"/>
          <a:lstStyle>
            <a:lvl1pPr marL="0" indent="0">
              <a:buFont typeface="Arial" charset="0"/>
              <a:buNone/>
              <a:defRPr sz="2000">
                <a:solidFill>
                  <a:schemeClr val="bg1"/>
                </a:solidFill>
                <a:latin typeface="Century Gothic" charset="0"/>
                <a:ea typeface="Century Gothic" charset="0"/>
                <a:cs typeface="Century Gothic" charset="0"/>
              </a:defRPr>
            </a:lvl1pPr>
          </a:lstStyle>
          <a:p>
            <a:pPr lvl="0"/>
            <a:r>
              <a:rPr lang="en-US" dirty="0"/>
              <a:t>Click To Edit Topic</a:t>
            </a:r>
          </a:p>
        </p:txBody>
      </p:sp>
    </p:spTree>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37063"/>
            <a:ext cx="8229600" cy="3763539"/>
          </a:xfrm>
          <a:prstGeom prst="rect">
            <a:avLst/>
          </a:prstGeom>
        </p:spPr>
        <p:txBody>
          <a:bodyPr>
            <a:noAutofit/>
          </a:bodyPr>
          <a:lstStyle>
            <a:lvl1pPr marL="274307" indent="-274307">
              <a:lnSpc>
                <a:spcPts val="2500"/>
              </a:lnSpc>
              <a:spcBef>
                <a:spcPts val="1800"/>
              </a:spcBef>
              <a:buClr>
                <a:srgbClr val="B3B995"/>
              </a:buClr>
              <a:buSzPct val="100000"/>
              <a:buFont typeface="Wingdings" charset="2"/>
              <a:buChar char="§"/>
              <a:defRPr sz="2400">
                <a:latin typeface="+mn-lt"/>
              </a:defRPr>
            </a:lvl1pPr>
            <a:lvl2pPr marL="548613" indent="-274307">
              <a:lnSpc>
                <a:spcPts val="2500"/>
              </a:lnSpc>
              <a:spcBef>
                <a:spcPts val="1800"/>
              </a:spcBef>
              <a:buClr>
                <a:srgbClr val="955F27"/>
              </a:buClr>
              <a:buSzPct val="100000"/>
              <a:buFont typeface="Wingdings" charset="2"/>
              <a:buChar char="§"/>
              <a:defRPr sz="2400">
                <a:latin typeface="+mn-lt"/>
              </a:defRPr>
            </a:lvl2pPr>
            <a:lvl3pPr marL="822920" indent="-274307">
              <a:lnSpc>
                <a:spcPts val="2500"/>
              </a:lnSpc>
              <a:spcBef>
                <a:spcPts val="1800"/>
              </a:spcBef>
              <a:buClr>
                <a:srgbClr val="732E4A"/>
              </a:buClr>
              <a:buSzPct val="100000"/>
              <a:buFont typeface="Wingdings" charset="2"/>
              <a:buChar char="§"/>
              <a:defRPr sz="2000">
                <a:latin typeface="+mn-lt"/>
              </a:defRPr>
            </a:lvl3pPr>
            <a:lvl4pPr marL="1600120" indent="-228588">
              <a:spcBef>
                <a:spcPts val="1200"/>
              </a:spcBef>
              <a:buClr>
                <a:srgbClr val="B3B995"/>
              </a:buClr>
              <a:buSzPct val="100000"/>
              <a:buFont typeface="Wingdings" charset="2"/>
              <a:buChar char="§"/>
              <a:defRPr sz="2000">
                <a:latin typeface="+mn-lt"/>
              </a:defRPr>
            </a:lvl4pPr>
            <a:lvl5pPr marL="2057297" indent="-228588">
              <a:spcBef>
                <a:spcPts val="1200"/>
              </a:spcBef>
              <a:buClr>
                <a:srgbClr val="B3B995"/>
              </a:buClr>
              <a:buSzPct val="100000"/>
              <a:buFont typeface="Wingdings" charset="2"/>
              <a:buChar char="§"/>
              <a:defRPr sz="2000">
                <a:latin typeface="+mn-lt"/>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9"/>
          <p:cNvSpPr>
            <a:spLocks noGrp="1"/>
          </p:cNvSpPr>
          <p:nvPr>
            <p:ph type="body" sz="quarter" idx="10" hasCustomPrompt="1"/>
          </p:nvPr>
        </p:nvSpPr>
        <p:spPr>
          <a:xfrm>
            <a:off x="457200" y="1"/>
            <a:ext cx="5715000" cy="496490"/>
          </a:xfrm>
          <a:prstGeom prst="rect">
            <a:avLst/>
          </a:prstGeom>
        </p:spPr>
        <p:txBody>
          <a:bodyPr anchor="b" anchorCtr="0"/>
          <a:lstStyle>
            <a:lvl1pPr marL="0" indent="0">
              <a:buFont typeface="Arial" charset="0"/>
              <a:buNone/>
              <a:defRPr sz="2000">
                <a:solidFill>
                  <a:schemeClr val="bg1"/>
                </a:solidFill>
                <a:latin typeface="Century Gothic" charset="0"/>
                <a:ea typeface="Century Gothic" charset="0"/>
                <a:cs typeface="Century Gothic" charset="0"/>
              </a:defRPr>
            </a:lvl1pPr>
          </a:lstStyle>
          <a:p>
            <a:pPr lvl="0"/>
            <a:r>
              <a:rPr lang="en-US" dirty="0"/>
              <a:t>Click To Edit Topic</a:t>
            </a:r>
          </a:p>
        </p:txBody>
      </p:sp>
    </p:spTree>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itle 1"/>
          <p:cNvSpPr>
            <a:spLocks noGrp="1"/>
          </p:cNvSpPr>
          <p:nvPr>
            <p:ph type="title"/>
          </p:nvPr>
        </p:nvSpPr>
        <p:spPr>
          <a:xfrm>
            <a:off x="0" y="914400"/>
            <a:ext cx="3936024" cy="1543050"/>
          </a:xfrm>
          <a:prstGeom prst="rect">
            <a:avLst/>
          </a:prstGeom>
        </p:spPr>
        <p:txBody>
          <a:bodyPr anchor="t" anchorCtr="0">
            <a:noAutofit/>
          </a:bodyPr>
          <a:lstStyle>
            <a:lvl1pPr algn="r">
              <a:defRPr>
                <a:solidFill>
                  <a:srgbClr val="955F27"/>
                </a:solidFill>
                <a:latin typeface="+mj-lt"/>
              </a:defRPr>
            </a:lvl1pPr>
          </a:lstStyle>
          <a:p>
            <a:r>
              <a:rPr lang="en-US"/>
              <a:t>Click to edit Master title style</a:t>
            </a:r>
            <a:endParaRPr lang="en-US" dirty="0"/>
          </a:p>
        </p:txBody>
      </p:sp>
      <p:sp>
        <p:nvSpPr>
          <p:cNvPr id="4" name="Content Placeholder 2"/>
          <p:cNvSpPr>
            <a:spLocks noGrp="1"/>
          </p:cNvSpPr>
          <p:nvPr>
            <p:ph idx="1"/>
          </p:nvPr>
        </p:nvSpPr>
        <p:spPr>
          <a:xfrm>
            <a:off x="4495802" y="1371601"/>
            <a:ext cx="4138247" cy="3394472"/>
          </a:xfrm>
          <a:prstGeom prst="rect">
            <a:avLst/>
          </a:prstGeom>
        </p:spPr>
        <p:txBody>
          <a:bodyPr>
            <a:noAutofit/>
          </a:bodyPr>
          <a:lstStyle>
            <a:lvl1pPr marL="274307" indent="-274307">
              <a:lnSpc>
                <a:spcPts val="2400"/>
              </a:lnSpc>
              <a:spcBef>
                <a:spcPts val="1200"/>
              </a:spcBef>
              <a:buClr>
                <a:srgbClr val="B3B995"/>
              </a:buClr>
              <a:buSzPct val="100000"/>
              <a:buFont typeface="Wingdings" charset="2"/>
              <a:buChar char="§"/>
              <a:defRPr sz="2000">
                <a:latin typeface="+mn-lt"/>
              </a:defRPr>
            </a:lvl1pPr>
            <a:lvl2pPr marL="548613" indent="-274307">
              <a:spcBef>
                <a:spcPts val="1200"/>
              </a:spcBef>
              <a:buSzPct val="60000"/>
              <a:buFontTx/>
              <a:buBlip>
                <a:blip r:embed="rId2"/>
              </a:buBlip>
              <a:defRPr sz="2400">
                <a:latin typeface="+mn-lt"/>
              </a:defRPr>
            </a:lvl2pPr>
            <a:lvl3pPr marL="822920" indent="-274307">
              <a:spcBef>
                <a:spcPts val="1200"/>
              </a:spcBef>
              <a:buSzPct val="60000"/>
              <a:buFontTx/>
              <a:buBlip>
                <a:blip r:embed="rId2"/>
              </a:buBlip>
              <a:defRPr sz="2000">
                <a:latin typeface="+mn-lt"/>
              </a:defRPr>
            </a:lvl3pPr>
            <a:lvl4pPr marL="1600120" indent="-228588">
              <a:spcBef>
                <a:spcPts val="1200"/>
              </a:spcBef>
              <a:buSzPct val="60000"/>
              <a:buFontTx/>
              <a:buBlip>
                <a:blip r:embed="rId2"/>
              </a:buBlip>
              <a:defRPr sz="2000">
                <a:latin typeface="+mn-lt"/>
              </a:defRPr>
            </a:lvl4pPr>
            <a:lvl5pPr marL="2057297" indent="-228588">
              <a:spcBef>
                <a:spcPts val="1200"/>
              </a:spcBef>
              <a:buSzPct val="60000"/>
              <a:buFontTx/>
              <a:buBlip>
                <a:blip r:embed="rId2"/>
              </a:buBlip>
              <a:defRPr sz="2000">
                <a:latin typeface="+mn-lt"/>
              </a:defRPr>
            </a:lvl5pPr>
          </a:lstStyle>
          <a:p>
            <a:pPr lvl="0"/>
            <a:r>
              <a:rPr lang="en-US"/>
              <a:t>Click to edit Master text styles</a:t>
            </a:r>
          </a:p>
        </p:txBody>
      </p:sp>
      <p:cxnSp>
        <p:nvCxnSpPr>
          <p:cNvPr id="6" name="Straight Connector 5"/>
          <p:cNvCxnSpPr/>
          <p:nvPr/>
        </p:nvCxnSpPr>
        <p:spPr>
          <a:xfrm>
            <a:off x="4191000" y="914401"/>
            <a:ext cx="0" cy="3680222"/>
          </a:xfrm>
          <a:prstGeom prst="line">
            <a:avLst/>
          </a:prstGeom>
          <a:ln>
            <a:solidFill>
              <a:srgbClr val="B3B995"/>
            </a:solidFill>
          </a:ln>
        </p:spPr>
        <p:style>
          <a:lnRef idx="1">
            <a:schemeClr val="accent1"/>
          </a:lnRef>
          <a:fillRef idx="0">
            <a:schemeClr val="accent1"/>
          </a:fillRef>
          <a:effectRef idx="0">
            <a:schemeClr val="accent1"/>
          </a:effectRef>
          <a:fontRef idx="minor">
            <a:schemeClr val="tx1"/>
          </a:fontRef>
        </p:style>
      </p:cxnSp>
      <p:sp>
        <p:nvSpPr>
          <p:cNvPr id="8" name="Text Placeholder 9"/>
          <p:cNvSpPr>
            <a:spLocks noGrp="1"/>
          </p:cNvSpPr>
          <p:nvPr>
            <p:ph type="body" sz="quarter" idx="10" hasCustomPrompt="1"/>
          </p:nvPr>
        </p:nvSpPr>
        <p:spPr>
          <a:xfrm>
            <a:off x="457200" y="1"/>
            <a:ext cx="5715000" cy="496490"/>
          </a:xfrm>
          <a:prstGeom prst="rect">
            <a:avLst/>
          </a:prstGeom>
        </p:spPr>
        <p:txBody>
          <a:bodyPr anchor="b" anchorCtr="0"/>
          <a:lstStyle>
            <a:lvl1pPr marL="0" indent="0">
              <a:buFont typeface="Arial" charset="0"/>
              <a:buNone/>
              <a:defRPr sz="2000">
                <a:solidFill>
                  <a:schemeClr val="bg1"/>
                </a:solidFill>
                <a:latin typeface="Century Gothic" charset="0"/>
                <a:ea typeface="Century Gothic" charset="0"/>
                <a:cs typeface="Century Gothic" charset="0"/>
              </a:defRPr>
            </a:lvl1pPr>
          </a:lstStyle>
          <a:p>
            <a:pPr lvl="0"/>
            <a:r>
              <a:rPr lang="en-US" dirty="0"/>
              <a:t>Click To Edit Topic</a:t>
            </a:r>
          </a:p>
        </p:txBody>
      </p:sp>
    </p:spTree>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1"/>
            <a:ext cx="6172200" cy="821156"/>
          </a:xfrm>
          <a:prstGeom prst="rect">
            <a:avLst/>
          </a:prstGeom>
        </p:spPr>
        <p:txBody>
          <a:bodyPr/>
          <a:lstStyle>
            <a:lvl1pPr>
              <a:defRPr/>
            </a:lvl1pPr>
          </a:lstStyle>
          <a:p>
            <a:r>
              <a:rPr lang="en-US"/>
              <a:t>Click to edit Master title style</a:t>
            </a:r>
          </a:p>
        </p:txBody>
      </p:sp>
      <p:sp>
        <p:nvSpPr>
          <p:cNvPr id="7" name="Content Placeholder 2"/>
          <p:cNvSpPr>
            <a:spLocks noGrp="1"/>
          </p:cNvSpPr>
          <p:nvPr>
            <p:ph sz="half" idx="10"/>
          </p:nvPr>
        </p:nvSpPr>
        <p:spPr>
          <a:xfrm>
            <a:off x="381000" y="1371601"/>
            <a:ext cx="4038600" cy="3394472"/>
          </a:xfrm>
          <a:prstGeom prst="rect">
            <a:avLst/>
          </a:prstGeom>
        </p:spPr>
        <p:txBody>
          <a:bodyPr/>
          <a:lstStyle>
            <a:lvl1pPr marL="228588" indent="-228588">
              <a:lnSpc>
                <a:spcPts val="2500"/>
              </a:lnSpc>
              <a:spcBef>
                <a:spcPts val="1200"/>
              </a:spcBef>
              <a:buClr>
                <a:srgbClr val="B3B995"/>
              </a:buClr>
              <a:buFont typeface="Wingdings" charset="2"/>
              <a:buChar char="§"/>
              <a:defRPr sz="2200">
                <a:latin typeface="+mn-lt"/>
              </a:defRPr>
            </a:lvl1pPr>
            <a:lvl2pPr marL="742913" indent="-285736">
              <a:lnSpc>
                <a:spcPts val="2500"/>
              </a:lnSpc>
              <a:spcBef>
                <a:spcPts val="1200"/>
              </a:spcBef>
              <a:buClr>
                <a:srgbClr val="955F27"/>
              </a:buClr>
              <a:buFont typeface="Wingdings" charset="2"/>
              <a:buChar char="§"/>
              <a:defRPr sz="2200">
                <a:latin typeface="+mn-lt"/>
              </a:defRPr>
            </a:lvl2pPr>
            <a:lvl3pPr marL="1142944" indent="-228588">
              <a:lnSpc>
                <a:spcPts val="2500"/>
              </a:lnSpc>
              <a:spcBef>
                <a:spcPts val="1200"/>
              </a:spcBef>
              <a:buClr>
                <a:srgbClr val="732E4A"/>
              </a:buClr>
              <a:buFont typeface="Wingdings" charset="2"/>
              <a:buChar char="§"/>
              <a:defRPr sz="2200">
                <a:latin typeface="+mn-lt"/>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9" name="Content Placeholder 2"/>
          <p:cNvSpPr>
            <a:spLocks noGrp="1"/>
          </p:cNvSpPr>
          <p:nvPr>
            <p:ph sz="half" idx="11"/>
          </p:nvPr>
        </p:nvSpPr>
        <p:spPr>
          <a:xfrm>
            <a:off x="5060576" y="1371601"/>
            <a:ext cx="4038600" cy="3394472"/>
          </a:xfrm>
          <a:prstGeom prst="rect">
            <a:avLst/>
          </a:prstGeom>
        </p:spPr>
        <p:txBody>
          <a:bodyPr/>
          <a:lstStyle>
            <a:lvl1pPr marL="228588" indent="-228588">
              <a:lnSpc>
                <a:spcPts val="2500"/>
              </a:lnSpc>
              <a:spcBef>
                <a:spcPts val="1200"/>
              </a:spcBef>
              <a:buClr>
                <a:srgbClr val="B3B995"/>
              </a:buClr>
              <a:buFont typeface="Wingdings" charset="2"/>
              <a:buChar char="§"/>
              <a:defRPr sz="2200">
                <a:latin typeface="+mn-lt"/>
              </a:defRPr>
            </a:lvl1pPr>
            <a:lvl2pPr marL="742913" indent="-285736">
              <a:lnSpc>
                <a:spcPts val="2500"/>
              </a:lnSpc>
              <a:spcBef>
                <a:spcPts val="1200"/>
              </a:spcBef>
              <a:buClr>
                <a:srgbClr val="955F27"/>
              </a:buClr>
              <a:buFont typeface="Wingdings" charset="2"/>
              <a:buChar char="§"/>
              <a:defRPr sz="2200">
                <a:latin typeface="+mn-lt"/>
              </a:defRPr>
            </a:lvl2pPr>
            <a:lvl3pPr marL="1142944" indent="-228588">
              <a:lnSpc>
                <a:spcPts val="2500"/>
              </a:lnSpc>
              <a:spcBef>
                <a:spcPts val="1200"/>
              </a:spcBef>
              <a:buClr>
                <a:srgbClr val="732E4A"/>
              </a:buClr>
              <a:buFont typeface="Wingdings" charset="2"/>
              <a:buChar char="§"/>
              <a:defRPr sz="2200">
                <a:latin typeface="+mn-lt"/>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8" name="Text Placeholder 9"/>
          <p:cNvSpPr>
            <a:spLocks noGrp="1"/>
          </p:cNvSpPr>
          <p:nvPr>
            <p:ph type="body" sz="quarter" idx="12" hasCustomPrompt="1"/>
          </p:nvPr>
        </p:nvSpPr>
        <p:spPr>
          <a:xfrm>
            <a:off x="457200" y="1"/>
            <a:ext cx="5715000" cy="496490"/>
          </a:xfrm>
          <a:prstGeom prst="rect">
            <a:avLst/>
          </a:prstGeom>
        </p:spPr>
        <p:txBody>
          <a:bodyPr anchor="b" anchorCtr="0"/>
          <a:lstStyle>
            <a:lvl1pPr marL="0" indent="0">
              <a:buFont typeface="Arial" charset="0"/>
              <a:buNone/>
              <a:defRPr sz="2000">
                <a:solidFill>
                  <a:schemeClr val="bg1"/>
                </a:solidFill>
                <a:latin typeface="Century Gothic" charset="0"/>
                <a:ea typeface="Century Gothic" charset="0"/>
                <a:cs typeface="Century Gothic" charset="0"/>
              </a:defRPr>
            </a:lvl1pPr>
          </a:lstStyle>
          <a:p>
            <a:pPr lvl="0"/>
            <a:r>
              <a:rPr lang="en-US" dirty="0"/>
              <a:t>Click To Edit Topic</a:t>
            </a:r>
          </a:p>
        </p:txBody>
      </p:sp>
    </p:spTree>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1"/>
            <a:ext cx="6172200" cy="821156"/>
          </a:xfrm>
          <a:prstGeom prst="rect">
            <a:avLst/>
          </a:prstGeom>
        </p:spPr>
        <p:txBody>
          <a:bodyPr/>
          <a:lstStyle/>
          <a:p>
            <a:r>
              <a:rPr lang="en-US"/>
              <a:t>Click to edit Master title style</a:t>
            </a:r>
          </a:p>
        </p:txBody>
      </p:sp>
      <p:sp>
        <p:nvSpPr>
          <p:cNvPr id="5" name="Text Placeholder 9"/>
          <p:cNvSpPr>
            <a:spLocks noGrp="1"/>
          </p:cNvSpPr>
          <p:nvPr>
            <p:ph type="body" sz="quarter" idx="10" hasCustomPrompt="1"/>
          </p:nvPr>
        </p:nvSpPr>
        <p:spPr>
          <a:xfrm>
            <a:off x="457200" y="1"/>
            <a:ext cx="5715000" cy="496490"/>
          </a:xfrm>
          <a:prstGeom prst="rect">
            <a:avLst/>
          </a:prstGeom>
        </p:spPr>
        <p:txBody>
          <a:bodyPr anchor="b" anchorCtr="0"/>
          <a:lstStyle>
            <a:lvl1pPr marL="0" indent="0">
              <a:buFont typeface="Arial" charset="0"/>
              <a:buNone/>
              <a:defRPr sz="2000">
                <a:solidFill>
                  <a:schemeClr val="bg1"/>
                </a:solidFill>
                <a:latin typeface="Century Gothic" charset="0"/>
                <a:ea typeface="Century Gothic" charset="0"/>
                <a:cs typeface="Century Gothic" charset="0"/>
              </a:defRPr>
            </a:lvl1pPr>
          </a:lstStyle>
          <a:p>
            <a:pPr lvl="0"/>
            <a:r>
              <a:rPr lang="en-US" dirty="0"/>
              <a:t>Click To Edit Topic</a:t>
            </a:r>
          </a:p>
        </p:txBody>
      </p:sp>
    </p:spTree>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457200" y="1"/>
            <a:ext cx="5715000" cy="496490"/>
          </a:xfrm>
          <a:prstGeom prst="rect">
            <a:avLst/>
          </a:prstGeom>
        </p:spPr>
        <p:txBody>
          <a:bodyPr anchor="b" anchorCtr="0"/>
          <a:lstStyle>
            <a:lvl1pPr marL="0" indent="0">
              <a:buFont typeface="Arial" charset="0"/>
              <a:buNone/>
              <a:defRPr sz="2000">
                <a:solidFill>
                  <a:schemeClr val="bg1"/>
                </a:solidFill>
                <a:latin typeface="Century Gothic" charset="0"/>
                <a:ea typeface="Century Gothic" charset="0"/>
                <a:cs typeface="Century Gothic" charset="0"/>
              </a:defRPr>
            </a:lvl1pPr>
          </a:lstStyle>
          <a:p>
            <a:pPr lvl="0"/>
            <a:r>
              <a:rPr lang="en-US" dirty="0"/>
              <a:t>Click To Edit Topic</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9"/>
            <a:ext cx="6019800" cy="652463"/>
          </a:xfrm>
          <a:prstGeom prst="rect">
            <a:avLst/>
          </a:prstGeom>
        </p:spPr>
        <p:txBody>
          <a:bodyPr anchor="t" anchorCtr="0"/>
          <a:lstStyle>
            <a:lvl1pPr algn="l">
              <a:defRPr sz="2800" b="1"/>
            </a:lvl1pPr>
          </a:lstStyle>
          <a:p>
            <a:r>
              <a:rPr lang="en-US"/>
              <a:t>Click to edit Master title style</a:t>
            </a:r>
            <a:endParaRPr lang="en-US" dirty="0"/>
          </a:p>
        </p:txBody>
      </p:sp>
      <p:sp>
        <p:nvSpPr>
          <p:cNvPr id="4" name="Text Placeholder 3"/>
          <p:cNvSpPr>
            <a:spLocks noGrp="1"/>
          </p:cNvSpPr>
          <p:nvPr>
            <p:ph type="body" sz="half" idx="2"/>
          </p:nvPr>
        </p:nvSpPr>
        <p:spPr>
          <a:xfrm>
            <a:off x="457202" y="1138237"/>
            <a:ext cx="3008313" cy="3280172"/>
          </a:xfrm>
          <a:prstGeom prst="rect">
            <a:avLst/>
          </a:prstGeom>
        </p:spPr>
        <p:txBody>
          <a:bodyPr/>
          <a:lstStyle>
            <a:lvl1pPr marL="0" indent="0" algn="r">
              <a:buNone/>
              <a:defRPr sz="2400">
                <a:latin typeface="Century Gothic" charset="0"/>
                <a:ea typeface="Century Gothic" charset="0"/>
                <a:cs typeface="Century Gothic" charset="0"/>
              </a:defRPr>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6" name="Content Placeholder 2"/>
          <p:cNvSpPr>
            <a:spLocks noGrp="1"/>
          </p:cNvSpPr>
          <p:nvPr>
            <p:ph sz="half" idx="10"/>
          </p:nvPr>
        </p:nvSpPr>
        <p:spPr>
          <a:xfrm>
            <a:off x="3962400" y="1138237"/>
            <a:ext cx="5029200" cy="3394472"/>
          </a:xfrm>
          <a:prstGeom prst="rect">
            <a:avLst/>
          </a:prstGeom>
        </p:spPr>
        <p:txBody>
          <a:bodyPr/>
          <a:lstStyle>
            <a:lvl1pPr marL="228588" indent="-228588">
              <a:lnSpc>
                <a:spcPts val="2200"/>
              </a:lnSpc>
              <a:spcBef>
                <a:spcPts val="1200"/>
              </a:spcBef>
              <a:buClr>
                <a:srgbClr val="B3B995"/>
              </a:buClr>
              <a:buFont typeface="Wingdings" charset="2"/>
              <a:buChar char="§"/>
              <a:defRPr sz="2000">
                <a:latin typeface="Century Gothic" charset="0"/>
                <a:ea typeface="Century Gothic" charset="0"/>
                <a:cs typeface="Century Gothic" charset="0"/>
              </a:defRPr>
            </a:lvl1pPr>
            <a:lvl2pPr marL="742913" indent="-285736">
              <a:lnSpc>
                <a:spcPts val="2200"/>
              </a:lnSpc>
              <a:spcBef>
                <a:spcPts val="1200"/>
              </a:spcBef>
              <a:buClr>
                <a:srgbClr val="955F27"/>
              </a:buClr>
              <a:buFont typeface="Wingdings" charset="2"/>
              <a:buChar char="§"/>
              <a:defRPr sz="2000">
                <a:latin typeface="Century Gothic" charset="0"/>
                <a:ea typeface="Century Gothic" charset="0"/>
                <a:cs typeface="Century Gothic" charset="0"/>
              </a:defRPr>
            </a:lvl2pPr>
            <a:lvl3pPr marL="1142944" indent="-228588">
              <a:lnSpc>
                <a:spcPts val="2200"/>
              </a:lnSpc>
              <a:spcBef>
                <a:spcPts val="1200"/>
              </a:spcBef>
              <a:buClr>
                <a:srgbClr val="732E4A"/>
              </a:buClr>
              <a:buFont typeface="Wingdings" charset="2"/>
              <a:buChar char="§"/>
              <a:defRPr sz="2000">
                <a:latin typeface="Century Gothic" charset="0"/>
                <a:ea typeface="Century Gothic" charset="0"/>
                <a:cs typeface="Century Gothic" charset="0"/>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Tree>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66753"/>
            <a:ext cx="6019800" cy="652463"/>
          </a:xfrm>
          <a:prstGeom prst="rect">
            <a:avLst/>
          </a:prstGeom>
        </p:spPr>
        <p:txBody>
          <a:bodyPr anchor="t" anchorCtr="0"/>
          <a:lstStyle>
            <a:lvl1pPr algn="l">
              <a:defRPr sz="2800" b="1"/>
            </a:lvl1pPr>
          </a:lstStyle>
          <a:p>
            <a:r>
              <a:rPr lang="en-US"/>
              <a:t>Click to edit Master title style</a:t>
            </a:r>
            <a:endParaRPr lang="en-US" dirty="0"/>
          </a:p>
        </p:txBody>
      </p:sp>
      <p:sp>
        <p:nvSpPr>
          <p:cNvPr id="4" name="Text Placeholder 3"/>
          <p:cNvSpPr>
            <a:spLocks noGrp="1"/>
          </p:cNvSpPr>
          <p:nvPr>
            <p:ph type="body" sz="half" idx="2"/>
          </p:nvPr>
        </p:nvSpPr>
        <p:spPr>
          <a:xfrm>
            <a:off x="457202" y="1600201"/>
            <a:ext cx="3008313" cy="3280172"/>
          </a:xfrm>
          <a:prstGeom prst="rect">
            <a:avLst/>
          </a:prstGeom>
        </p:spPr>
        <p:txBody>
          <a:bodyPr/>
          <a:lstStyle>
            <a:lvl1pPr marL="0" indent="0" algn="r">
              <a:buNone/>
              <a:defRPr sz="2400">
                <a:latin typeface="Century Gothic" charset="0"/>
                <a:ea typeface="Century Gothic" charset="0"/>
                <a:cs typeface="Century Gothic" charset="0"/>
              </a:defRPr>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6" name="Content Placeholder 2"/>
          <p:cNvSpPr>
            <a:spLocks noGrp="1"/>
          </p:cNvSpPr>
          <p:nvPr>
            <p:ph sz="half" idx="10"/>
          </p:nvPr>
        </p:nvSpPr>
        <p:spPr>
          <a:xfrm>
            <a:off x="3962400" y="1600201"/>
            <a:ext cx="5029200" cy="3394472"/>
          </a:xfrm>
          <a:prstGeom prst="rect">
            <a:avLst/>
          </a:prstGeom>
        </p:spPr>
        <p:txBody>
          <a:bodyPr/>
          <a:lstStyle>
            <a:lvl1pPr marL="228588" indent="-228588">
              <a:lnSpc>
                <a:spcPts val="2200"/>
              </a:lnSpc>
              <a:spcBef>
                <a:spcPts val="1200"/>
              </a:spcBef>
              <a:buClr>
                <a:srgbClr val="B3B995"/>
              </a:buClr>
              <a:buFont typeface="Wingdings" charset="2"/>
              <a:buChar char="§"/>
              <a:defRPr sz="2000">
                <a:latin typeface="Century Gothic" charset="0"/>
                <a:ea typeface="Century Gothic" charset="0"/>
                <a:cs typeface="Century Gothic" charset="0"/>
              </a:defRPr>
            </a:lvl1pPr>
            <a:lvl2pPr marL="742913" indent="-285736">
              <a:lnSpc>
                <a:spcPts val="2200"/>
              </a:lnSpc>
              <a:spcBef>
                <a:spcPts val="1200"/>
              </a:spcBef>
              <a:buClr>
                <a:srgbClr val="955F27"/>
              </a:buClr>
              <a:buFont typeface="Wingdings" charset="2"/>
              <a:buChar char="§"/>
              <a:defRPr sz="2000">
                <a:latin typeface="Century Gothic" charset="0"/>
                <a:ea typeface="Century Gothic" charset="0"/>
                <a:cs typeface="Century Gothic" charset="0"/>
              </a:defRPr>
            </a:lvl2pPr>
            <a:lvl3pPr marL="1142944" indent="-228588">
              <a:lnSpc>
                <a:spcPts val="2200"/>
              </a:lnSpc>
              <a:spcBef>
                <a:spcPts val="1200"/>
              </a:spcBef>
              <a:buClr>
                <a:srgbClr val="732E4A"/>
              </a:buClr>
              <a:buFont typeface="Wingdings" charset="2"/>
              <a:buChar char="§"/>
              <a:defRPr sz="2000">
                <a:latin typeface="Century Gothic" charset="0"/>
                <a:ea typeface="Century Gothic" charset="0"/>
                <a:cs typeface="Century Gothic" charset="0"/>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8" name="Text Placeholder 9"/>
          <p:cNvSpPr>
            <a:spLocks noGrp="1"/>
          </p:cNvSpPr>
          <p:nvPr>
            <p:ph type="body" sz="quarter" idx="11" hasCustomPrompt="1"/>
          </p:nvPr>
        </p:nvSpPr>
        <p:spPr>
          <a:xfrm>
            <a:off x="457200" y="1"/>
            <a:ext cx="5715000" cy="496490"/>
          </a:xfrm>
          <a:prstGeom prst="rect">
            <a:avLst/>
          </a:prstGeom>
        </p:spPr>
        <p:txBody>
          <a:bodyPr anchor="b" anchorCtr="0"/>
          <a:lstStyle>
            <a:lvl1pPr marL="0" indent="0">
              <a:buFont typeface="Arial" charset="0"/>
              <a:buNone/>
              <a:defRPr sz="2000">
                <a:solidFill>
                  <a:schemeClr val="bg1"/>
                </a:solidFill>
                <a:latin typeface="Century Gothic" charset="0"/>
                <a:ea typeface="Century Gothic" charset="0"/>
                <a:cs typeface="Century Gothic" charset="0"/>
              </a:defRPr>
            </a:lvl1pPr>
          </a:lstStyle>
          <a:p>
            <a:pPr lvl="0"/>
            <a:r>
              <a:rPr lang="en-US" dirty="0"/>
              <a:t>Click To Edit Topic</a:t>
            </a:r>
          </a:p>
        </p:txBody>
      </p:sp>
    </p:spTree>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 leaves">
    <p:spTree>
      <p:nvGrpSpPr>
        <p:cNvPr id="1" name=""/>
        <p:cNvGrpSpPr/>
        <p:nvPr/>
      </p:nvGrpSpPr>
      <p:grpSpPr>
        <a:xfrm>
          <a:off x="0" y="0"/>
          <a:ext cx="0" cy="0"/>
          <a:chOff x="0" y="0"/>
          <a:chExt cx="0" cy="0"/>
        </a:xfrm>
      </p:grpSpPr>
      <p:sp>
        <p:nvSpPr>
          <p:cNvPr id="12" name="shape 1"/>
          <p:cNvSpPr/>
          <p:nvPr userDrawn="1"/>
        </p:nvSpPr>
        <p:spPr>
          <a:xfrm flipH="1">
            <a:off x="3141011" y="931209"/>
            <a:ext cx="2672603" cy="1925706"/>
          </a:xfrm>
          <a:prstGeom prst="round2DiagRect">
            <a:avLst>
              <a:gd name="adj1" fmla="val 20543"/>
              <a:gd name="adj2" fmla="val 0"/>
            </a:avLst>
          </a:prstGeom>
          <a:solidFill>
            <a:srgbClr val="B3B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entury Gothic" charset="0"/>
              <a:ea typeface="Century Gothic" charset="0"/>
              <a:cs typeface="Century Gothic" charset="0"/>
            </a:endParaRPr>
          </a:p>
        </p:txBody>
      </p:sp>
      <p:sp>
        <p:nvSpPr>
          <p:cNvPr id="15" name="shape 2"/>
          <p:cNvSpPr/>
          <p:nvPr userDrawn="1"/>
        </p:nvSpPr>
        <p:spPr>
          <a:xfrm>
            <a:off x="6000752" y="931209"/>
            <a:ext cx="2672603" cy="1925706"/>
          </a:xfrm>
          <a:prstGeom prst="round2DiagRect">
            <a:avLst>
              <a:gd name="adj1" fmla="val 20543"/>
              <a:gd name="adj2" fmla="val 0"/>
            </a:avLst>
          </a:prstGeom>
          <a:solidFill>
            <a:srgbClr val="B3B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entury Gothic" charset="0"/>
              <a:ea typeface="Century Gothic" charset="0"/>
              <a:cs typeface="Century Gothic" charset="0"/>
            </a:endParaRPr>
          </a:p>
        </p:txBody>
      </p:sp>
      <p:sp>
        <p:nvSpPr>
          <p:cNvPr id="16" name="shape 3"/>
          <p:cNvSpPr/>
          <p:nvPr userDrawn="1"/>
        </p:nvSpPr>
        <p:spPr>
          <a:xfrm flipH="1" flipV="1">
            <a:off x="3141011" y="3006002"/>
            <a:ext cx="2672603" cy="1925706"/>
          </a:xfrm>
          <a:prstGeom prst="round2DiagRect">
            <a:avLst>
              <a:gd name="adj1" fmla="val 20543"/>
              <a:gd name="adj2" fmla="val 0"/>
            </a:avLst>
          </a:prstGeom>
          <a:solidFill>
            <a:srgbClr val="B3B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entury Gothic" charset="0"/>
              <a:ea typeface="Century Gothic" charset="0"/>
              <a:cs typeface="Century Gothic" charset="0"/>
            </a:endParaRPr>
          </a:p>
        </p:txBody>
      </p:sp>
      <p:sp>
        <p:nvSpPr>
          <p:cNvPr id="21" name="shape 4"/>
          <p:cNvSpPr/>
          <p:nvPr userDrawn="1"/>
        </p:nvSpPr>
        <p:spPr>
          <a:xfrm flipV="1">
            <a:off x="6000752" y="2988609"/>
            <a:ext cx="2672603" cy="1925706"/>
          </a:xfrm>
          <a:prstGeom prst="round2DiagRect">
            <a:avLst>
              <a:gd name="adj1" fmla="val 20543"/>
              <a:gd name="adj2" fmla="val 0"/>
            </a:avLst>
          </a:prstGeom>
          <a:solidFill>
            <a:srgbClr val="B3B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entury Gothic" charset="0"/>
              <a:ea typeface="Century Gothic" charset="0"/>
              <a:cs typeface="Century Gothic" charset="0"/>
            </a:endParaRPr>
          </a:p>
        </p:txBody>
      </p:sp>
      <p:sp>
        <p:nvSpPr>
          <p:cNvPr id="22" name="Text Placeholder 3"/>
          <p:cNvSpPr>
            <a:spLocks noGrp="1"/>
          </p:cNvSpPr>
          <p:nvPr>
            <p:ph type="body" sz="half" idx="2"/>
          </p:nvPr>
        </p:nvSpPr>
        <p:spPr>
          <a:xfrm>
            <a:off x="3293410" y="1253703"/>
            <a:ext cx="2486143" cy="1603212"/>
          </a:xfrm>
          <a:prstGeom prst="rect">
            <a:avLst/>
          </a:prstGeom>
        </p:spPr>
        <p:txBody>
          <a:bodyPr/>
          <a:lstStyle>
            <a:lvl1pPr marL="0" indent="0">
              <a:buNone/>
              <a:defRPr sz="1800">
                <a:latin typeface="Century Gothic" charset="0"/>
                <a:ea typeface="Century Gothic" charset="0"/>
                <a:cs typeface="Century Gothic" charset="0"/>
              </a:defRPr>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23" name="Text Placeholder 3"/>
          <p:cNvSpPr>
            <a:spLocks noGrp="1"/>
          </p:cNvSpPr>
          <p:nvPr>
            <p:ph type="body" sz="half" idx="10"/>
          </p:nvPr>
        </p:nvSpPr>
        <p:spPr>
          <a:xfrm>
            <a:off x="6130739" y="1253703"/>
            <a:ext cx="2486143" cy="1603212"/>
          </a:xfrm>
          <a:prstGeom prst="rect">
            <a:avLst/>
          </a:prstGeom>
        </p:spPr>
        <p:txBody>
          <a:bodyPr/>
          <a:lstStyle>
            <a:lvl1pPr marL="0" indent="0">
              <a:buNone/>
              <a:defRPr sz="1800">
                <a:latin typeface="Century Gothic" charset="0"/>
                <a:ea typeface="Century Gothic" charset="0"/>
                <a:cs typeface="Century Gothic" charset="0"/>
              </a:defRPr>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24" name="Text Placeholder 3"/>
          <p:cNvSpPr>
            <a:spLocks noGrp="1"/>
          </p:cNvSpPr>
          <p:nvPr>
            <p:ph type="body" sz="half" idx="11"/>
          </p:nvPr>
        </p:nvSpPr>
        <p:spPr>
          <a:xfrm>
            <a:off x="3293410" y="3260678"/>
            <a:ext cx="2486143" cy="1603212"/>
          </a:xfrm>
          <a:prstGeom prst="rect">
            <a:avLst/>
          </a:prstGeom>
        </p:spPr>
        <p:txBody>
          <a:bodyPr/>
          <a:lstStyle>
            <a:lvl1pPr marL="0" indent="0">
              <a:buNone/>
              <a:defRPr sz="1800">
                <a:latin typeface="Century Gothic" charset="0"/>
                <a:ea typeface="Century Gothic" charset="0"/>
                <a:cs typeface="Century Gothic" charset="0"/>
              </a:defRPr>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25" name="Text Placeholder 3"/>
          <p:cNvSpPr>
            <a:spLocks noGrp="1"/>
          </p:cNvSpPr>
          <p:nvPr>
            <p:ph type="body" sz="half" idx="12"/>
          </p:nvPr>
        </p:nvSpPr>
        <p:spPr>
          <a:xfrm>
            <a:off x="6130739" y="3260678"/>
            <a:ext cx="2486143" cy="1603212"/>
          </a:xfrm>
          <a:prstGeom prst="rect">
            <a:avLst/>
          </a:prstGeom>
        </p:spPr>
        <p:txBody>
          <a:bodyPr/>
          <a:lstStyle>
            <a:lvl1pPr marL="0" indent="0">
              <a:buNone/>
              <a:defRPr sz="1800">
                <a:latin typeface="Century Gothic" charset="0"/>
                <a:ea typeface="Century Gothic" charset="0"/>
                <a:cs typeface="Century Gothic" charset="0"/>
              </a:defRPr>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26" name="Title 1"/>
          <p:cNvSpPr>
            <a:spLocks noGrp="1"/>
          </p:cNvSpPr>
          <p:nvPr>
            <p:ph type="title"/>
          </p:nvPr>
        </p:nvSpPr>
        <p:spPr>
          <a:xfrm>
            <a:off x="537882" y="1013057"/>
            <a:ext cx="2205318" cy="2084506"/>
          </a:xfrm>
          <a:prstGeom prst="rect">
            <a:avLst/>
          </a:prstGeom>
        </p:spPr>
        <p:txBody>
          <a:bodyPr/>
          <a:lstStyle>
            <a:lvl1pPr algn="r">
              <a:defRPr/>
            </a:lvl1pPr>
          </a:lstStyle>
          <a:p>
            <a:r>
              <a:rPr lang="en-US" dirty="0"/>
              <a:t>Click to edit Master title style</a:t>
            </a:r>
          </a:p>
        </p:txBody>
      </p:sp>
      <p:sp>
        <p:nvSpPr>
          <p:cNvPr id="14" name="Text Placeholder 9"/>
          <p:cNvSpPr>
            <a:spLocks noGrp="1"/>
          </p:cNvSpPr>
          <p:nvPr>
            <p:ph type="body" sz="quarter" idx="13" hasCustomPrompt="1"/>
          </p:nvPr>
        </p:nvSpPr>
        <p:spPr>
          <a:xfrm>
            <a:off x="457200" y="1"/>
            <a:ext cx="5715000" cy="496490"/>
          </a:xfrm>
          <a:prstGeom prst="rect">
            <a:avLst/>
          </a:prstGeom>
        </p:spPr>
        <p:txBody>
          <a:bodyPr anchor="b" anchorCtr="0"/>
          <a:lstStyle>
            <a:lvl1pPr marL="0" indent="0">
              <a:buFont typeface="Arial" charset="0"/>
              <a:buNone/>
              <a:defRPr sz="2000">
                <a:solidFill>
                  <a:schemeClr val="bg1"/>
                </a:solidFill>
                <a:latin typeface="Century Gothic" charset="0"/>
                <a:ea typeface="Century Gothic" charset="0"/>
                <a:cs typeface="Century Gothic" charset="0"/>
              </a:defRPr>
            </a:lvl1pPr>
          </a:lstStyle>
          <a:p>
            <a:pPr lvl="0"/>
            <a:r>
              <a:rPr lang="en-US" dirty="0"/>
              <a:t>Click To Edit Topic</a:t>
            </a:r>
          </a:p>
        </p:txBody>
      </p:sp>
    </p:spTree>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51"/>
            <a:ext cx="7753350" cy="469106"/>
          </a:xfrm>
          <a:prstGeom prst="rect">
            <a:avLst/>
          </a:prstGeom>
        </p:spPr>
        <p:txBody>
          <a:bodyPr/>
          <a:lstStyle/>
          <a:p>
            <a:r>
              <a:rPr lang="en-US"/>
              <a:t>Click to edit Master title style</a:t>
            </a:r>
            <a:endParaRPr lang="en-US" dirty="0"/>
          </a:p>
        </p:txBody>
      </p:sp>
      <p:sp>
        <p:nvSpPr>
          <p:cNvPr id="3" name="shape 1"/>
          <p:cNvSpPr/>
          <p:nvPr/>
        </p:nvSpPr>
        <p:spPr>
          <a:xfrm flipH="1">
            <a:off x="457200" y="1612106"/>
            <a:ext cx="3743334" cy="2622762"/>
          </a:xfrm>
          <a:prstGeom prst="round2DiagRect">
            <a:avLst>
              <a:gd name="adj1" fmla="val 20543"/>
              <a:gd name="adj2" fmla="val 0"/>
            </a:avLst>
          </a:prstGeom>
          <a:solidFill>
            <a:srgbClr val="B3B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entury Gothic" charset="0"/>
              <a:ea typeface="Century Gothic" charset="0"/>
              <a:cs typeface="Century Gothic" charset="0"/>
            </a:endParaRPr>
          </a:p>
        </p:txBody>
      </p:sp>
      <p:sp>
        <p:nvSpPr>
          <p:cNvPr id="4" name="Text Placeholder 3"/>
          <p:cNvSpPr>
            <a:spLocks noGrp="1"/>
          </p:cNvSpPr>
          <p:nvPr>
            <p:ph type="body" sz="half" idx="2"/>
          </p:nvPr>
        </p:nvSpPr>
        <p:spPr>
          <a:xfrm>
            <a:off x="800677" y="2006020"/>
            <a:ext cx="3309655" cy="1834733"/>
          </a:xfrm>
          <a:prstGeom prst="rect">
            <a:avLst/>
          </a:prstGeom>
        </p:spPr>
        <p:txBody>
          <a:bodyPr/>
          <a:lstStyle>
            <a:lvl1pPr marL="0" indent="0">
              <a:buNone/>
              <a:defRPr sz="2000">
                <a:latin typeface="Century Gothic" charset="0"/>
                <a:ea typeface="Century Gothic" charset="0"/>
                <a:cs typeface="Century Gothic" charset="0"/>
              </a:defRPr>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7" name="shape 1"/>
          <p:cNvSpPr/>
          <p:nvPr/>
        </p:nvSpPr>
        <p:spPr>
          <a:xfrm>
            <a:off x="4800600" y="1612106"/>
            <a:ext cx="3743334" cy="2622762"/>
          </a:xfrm>
          <a:prstGeom prst="round2DiagRect">
            <a:avLst>
              <a:gd name="adj1" fmla="val 20543"/>
              <a:gd name="adj2" fmla="val 0"/>
            </a:avLst>
          </a:prstGeom>
          <a:solidFill>
            <a:srgbClr val="B3B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entury Gothic" charset="0"/>
              <a:ea typeface="Century Gothic" charset="0"/>
              <a:cs typeface="Century Gothic" charset="0"/>
            </a:endParaRPr>
          </a:p>
        </p:txBody>
      </p:sp>
      <p:sp>
        <p:nvSpPr>
          <p:cNvPr id="8" name="Text Placeholder 3"/>
          <p:cNvSpPr>
            <a:spLocks noGrp="1"/>
          </p:cNvSpPr>
          <p:nvPr>
            <p:ph type="body" sz="half" idx="10"/>
          </p:nvPr>
        </p:nvSpPr>
        <p:spPr>
          <a:xfrm>
            <a:off x="5017442" y="2006020"/>
            <a:ext cx="3309655" cy="1834733"/>
          </a:xfrm>
          <a:prstGeom prst="rect">
            <a:avLst/>
          </a:prstGeom>
        </p:spPr>
        <p:txBody>
          <a:bodyPr/>
          <a:lstStyle>
            <a:lvl1pPr marL="0" indent="0">
              <a:buNone/>
              <a:defRPr sz="2000">
                <a:latin typeface="Century Gothic" charset="0"/>
                <a:ea typeface="Century Gothic" charset="0"/>
                <a:cs typeface="Century Gothic" charset="0"/>
              </a:defRPr>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9" name="Text Placeholder 9"/>
          <p:cNvSpPr>
            <a:spLocks noGrp="1"/>
          </p:cNvSpPr>
          <p:nvPr>
            <p:ph type="body" sz="quarter" idx="11" hasCustomPrompt="1"/>
          </p:nvPr>
        </p:nvSpPr>
        <p:spPr>
          <a:xfrm>
            <a:off x="457200" y="1"/>
            <a:ext cx="5715000" cy="496490"/>
          </a:xfrm>
          <a:prstGeom prst="rect">
            <a:avLst/>
          </a:prstGeom>
        </p:spPr>
        <p:txBody>
          <a:bodyPr anchor="b" anchorCtr="0"/>
          <a:lstStyle>
            <a:lvl1pPr marL="0" indent="0">
              <a:buFont typeface="Arial" charset="0"/>
              <a:buNone/>
              <a:defRPr sz="2000">
                <a:solidFill>
                  <a:schemeClr val="bg1"/>
                </a:solidFill>
                <a:latin typeface="Century Gothic" charset="0"/>
                <a:ea typeface="Century Gothic" charset="0"/>
                <a:cs typeface="Century Gothic" charset="0"/>
              </a:defRPr>
            </a:lvl1pPr>
          </a:lstStyle>
          <a:p>
            <a:pPr lvl="0"/>
            <a:r>
              <a:rPr lang="en-US" dirty="0"/>
              <a:t>Click To Edit Topic</a:t>
            </a:r>
          </a:p>
        </p:txBody>
      </p:sp>
    </p:spTree>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855895"/>
            <a:ext cx="7905750" cy="515708"/>
          </a:xfrm>
          <a:prstGeom prst="rect">
            <a:avLst/>
          </a:prstGeom>
        </p:spPr>
        <p:txBody>
          <a:bodyPr/>
          <a:lstStyle/>
          <a:p>
            <a:r>
              <a:rPr lang="en-US"/>
              <a:t>Click to edit Master title style</a:t>
            </a:r>
          </a:p>
        </p:txBody>
      </p:sp>
      <p:sp>
        <p:nvSpPr>
          <p:cNvPr id="3" name="shape 1"/>
          <p:cNvSpPr/>
          <p:nvPr/>
        </p:nvSpPr>
        <p:spPr>
          <a:xfrm flipH="1">
            <a:off x="2362200" y="1543051"/>
            <a:ext cx="4705350" cy="3296798"/>
          </a:xfrm>
          <a:prstGeom prst="round2DiagRect">
            <a:avLst>
              <a:gd name="adj1" fmla="val 20543"/>
              <a:gd name="adj2" fmla="val 0"/>
            </a:avLst>
          </a:prstGeom>
          <a:solidFill>
            <a:srgbClr val="B3B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entury Gothic" charset="0"/>
              <a:ea typeface="Century Gothic" charset="0"/>
              <a:cs typeface="Century Gothic" charset="0"/>
            </a:endParaRPr>
          </a:p>
        </p:txBody>
      </p:sp>
      <p:sp>
        <p:nvSpPr>
          <p:cNvPr id="4" name="Text Placeholder 3"/>
          <p:cNvSpPr>
            <a:spLocks noGrp="1"/>
          </p:cNvSpPr>
          <p:nvPr>
            <p:ph type="body" sz="half" idx="2"/>
          </p:nvPr>
        </p:nvSpPr>
        <p:spPr>
          <a:xfrm>
            <a:off x="2534226" y="1936962"/>
            <a:ext cx="4160218" cy="2306249"/>
          </a:xfrm>
          <a:prstGeom prst="rect">
            <a:avLst/>
          </a:prstGeom>
        </p:spPr>
        <p:txBody>
          <a:bodyPr/>
          <a:lstStyle>
            <a:lvl1pPr marL="0" indent="0">
              <a:buNone/>
              <a:defRPr sz="2000">
                <a:latin typeface="Century Gothic" charset="0"/>
                <a:ea typeface="Century Gothic" charset="0"/>
                <a:cs typeface="Century Gothic" charset="0"/>
              </a:defRPr>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6" name="Text Placeholder 9"/>
          <p:cNvSpPr>
            <a:spLocks noGrp="1"/>
          </p:cNvSpPr>
          <p:nvPr>
            <p:ph type="body" sz="quarter" idx="10" hasCustomPrompt="1"/>
          </p:nvPr>
        </p:nvSpPr>
        <p:spPr>
          <a:xfrm>
            <a:off x="457200" y="1"/>
            <a:ext cx="5715000" cy="496490"/>
          </a:xfrm>
          <a:prstGeom prst="rect">
            <a:avLst/>
          </a:prstGeom>
        </p:spPr>
        <p:txBody>
          <a:bodyPr anchor="b" anchorCtr="0"/>
          <a:lstStyle>
            <a:lvl1pPr marL="0" indent="0">
              <a:buFont typeface="Arial" charset="0"/>
              <a:buNone/>
              <a:defRPr sz="2000">
                <a:solidFill>
                  <a:schemeClr val="bg1"/>
                </a:solidFill>
                <a:latin typeface="Century Gothic" charset="0"/>
                <a:ea typeface="Century Gothic" charset="0"/>
                <a:cs typeface="Century Gothic" charset="0"/>
              </a:defRPr>
            </a:lvl1pPr>
          </a:lstStyle>
          <a:p>
            <a:pPr lvl="0"/>
            <a:r>
              <a:rPr lang="en-US" dirty="0"/>
              <a:t>Click To Edit Topic</a:t>
            </a:r>
          </a:p>
        </p:txBody>
      </p:sp>
    </p:spTree>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full-page photo">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0" y="0"/>
            <a:ext cx="9144000" cy="5143500"/>
          </a:xfrm>
          <a:prstGeom prst="rect">
            <a:avLst/>
          </a:prstGeom>
        </p:spPr>
        <p:txBody>
          <a:bodyPr/>
          <a:lstStyle>
            <a:lvl1pPr marL="0" indent="0">
              <a:spcBef>
                <a:spcPts val="2200"/>
              </a:spcBef>
              <a:buNone/>
              <a:defRPr sz="1800" baseline="0">
                <a:latin typeface="Century Gothic" charset="0"/>
                <a:ea typeface="Century Gothic" charset="0"/>
                <a:cs typeface="Century Gothic" charset="0"/>
              </a:defRPr>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r>
              <a:rPr lang="en-US" dirty="0"/>
              <a:t>Drag photo here for background image. </a:t>
            </a:r>
            <a:br>
              <a:rPr lang="en-US" dirty="0"/>
            </a:br>
            <a:br>
              <a:rPr lang="en-US" dirty="0"/>
            </a:br>
            <a:br>
              <a:rPr lang="en-US" dirty="0"/>
            </a:br>
            <a:r>
              <a:rPr lang="en-US" dirty="0"/>
              <a:t>After placing photo. Move to the back by right clicking and select “Send to Back.”</a:t>
            </a:r>
            <a:br>
              <a:rPr lang="en-US" dirty="0"/>
            </a:br>
            <a:br>
              <a:rPr lang="en-US" dirty="0"/>
            </a:br>
            <a:r>
              <a:rPr lang="en-US" dirty="0"/>
              <a:t>Make sure to use the appropriate logo that shows well on the background.</a:t>
            </a:r>
          </a:p>
        </p:txBody>
      </p:sp>
    </p:spTree>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2_full-page photo">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0" y="0"/>
            <a:ext cx="9144000" cy="5143500"/>
          </a:xfrm>
          <a:prstGeom prst="rect">
            <a:avLst/>
          </a:prstGeom>
        </p:spPr>
        <p:txBody>
          <a:bodyPr/>
          <a:lstStyle>
            <a:lvl1pPr marL="0" indent="0">
              <a:spcBef>
                <a:spcPts val="2200"/>
              </a:spcBef>
              <a:buNone/>
              <a:defRPr sz="1800" baseline="0">
                <a:latin typeface="Century Gothic" charset="0"/>
                <a:ea typeface="Century Gothic" charset="0"/>
                <a:cs typeface="Century Gothic" charset="0"/>
              </a:defRPr>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r>
              <a:rPr lang="en-US" dirty="0"/>
              <a:t>Drag photo here for background image. </a:t>
            </a:r>
            <a:br>
              <a:rPr lang="en-US" dirty="0"/>
            </a:br>
            <a:br>
              <a:rPr lang="en-US" dirty="0"/>
            </a:br>
            <a:br>
              <a:rPr lang="en-US" dirty="0"/>
            </a:br>
            <a:r>
              <a:rPr lang="en-US" dirty="0"/>
              <a:t>After placing photo. Move to the back by right clicking and select “Send to Back.”</a:t>
            </a:r>
            <a:br>
              <a:rPr lang="en-US" dirty="0"/>
            </a:br>
            <a:br>
              <a:rPr lang="en-US" dirty="0"/>
            </a:br>
            <a:r>
              <a:rPr lang="en-US" dirty="0"/>
              <a:t>Make sure to use the appropriate logo that shows well on the background.</a:t>
            </a:r>
          </a:p>
        </p:txBody>
      </p:sp>
      <p:pic>
        <p:nvPicPr>
          <p:cNvPr id="3" name="Picture 2" descr="C:\Users\claplant\Documents\Sierra Tucson Logo Files\Horizontal\SierraTucson.Logo.hz.reg-tag.CMYK.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89377" y="196523"/>
            <a:ext cx="2034620" cy="397078"/>
          </a:xfrm>
          <a:prstGeom prst="rect">
            <a:avLst/>
          </a:prstGeom>
          <a:noFill/>
          <a:extLst>
            <a:ext uri="{909E8E84-426E-40DD-AFC4-6F175D3DCCD1}">
              <a14:hiddenFill xmlns:a14="http://schemas.microsoft.com/office/drawing/2010/main">
                <a:solidFill>
                  <a:srgbClr val="FFFFFF"/>
                </a:solidFill>
              </a14:hiddenFill>
            </a:ext>
          </a:extLst>
        </p:spPr>
      </p:pic>
    </p:spTree>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_full-page photo">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0" y="0"/>
            <a:ext cx="9144000" cy="5143500"/>
          </a:xfrm>
          <a:prstGeom prst="rect">
            <a:avLst/>
          </a:prstGeom>
        </p:spPr>
        <p:txBody>
          <a:bodyPr/>
          <a:lstStyle>
            <a:lvl1pPr marL="0" indent="0">
              <a:spcBef>
                <a:spcPts val="2200"/>
              </a:spcBef>
              <a:buNone/>
              <a:defRPr sz="1800" baseline="0">
                <a:latin typeface="Century Gothic" charset="0"/>
                <a:ea typeface="Century Gothic" charset="0"/>
                <a:cs typeface="Century Gothic" charset="0"/>
              </a:defRPr>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r>
              <a:rPr lang="en-US" dirty="0"/>
              <a:t>Drag photo here for background image. </a:t>
            </a:r>
            <a:br>
              <a:rPr lang="en-US" dirty="0"/>
            </a:br>
            <a:br>
              <a:rPr lang="en-US" dirty="0"/>
            </a:br>
            <a:br>
              <a:rPr lang="en-US" dirty="0"/>
            </a:br>
            <a:r>
              <a:rPr lang="en-US" dirty="0"/>
              <a:t>After placing photo. Move to the back by right clicking and select “Send to Back.”</a:t>
            </a:r>
            <a:br>
              <a:rPr lang="en-US" dirty="0"/>
            </a:br>
            <a:br>
              <a:rPr lang="en-US" dirty="0"/>
            </a:br>
            <a:r>
              <a:rPr lang="en-US" dirty="0"/>
              <a:t>Make sure to use the appropriate logo that shows well on the background.</a:t>
            </a:r>
          </a:p>
        </p:txBody>
      </p:sp>
      <p:pic>
        <p:nvPicPr>
          <p:cNvPr id="9" name="Picture 8" descr="C:\Users\claplant\Documents\Sierra Tucson Logo Files\Horizontal\SierraTucson.Logo.hz.reg-tag.CMYK.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89377" y="196523"/>
            <a:ext cx="2034620" cy="397078"/>
          </a:xfrm>
          <a:prstGeom prst="rect">
            <a:avLst/>
          </a:prstGeom>
          <a:noFill/>
          <a:extLst>
            <a:ext uri="{909E8E84-426E-40DD-AFC4-6F175D3DCCD1}">
              <a14:hiddenFill xmlns:a14="http://schemas.microsoft.com/office/drawing/2010/main">
                <a:solidFill>
                  <a:srgbClr val="FFFFFF"/>
                </a:solidFill>
              </a14:hiddenFill>
            </a:ext>
          </a:extLst>
        </p:spPr>
      </p:pic>
    </p:spTree>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625931" y="876246"/>
            <a:ext cx="4555671" cy="965411"/>
          </a:xfrm>
          <a:prstGeom prst="rect">
            <a:avLst/>
          </a:prstGeom>
        </p:spPr>
        <p:txBody>
          <a:bodyPr anchor="b" anchorCtr="0"/>
          <a:lstStyle>
            <a:lvl1pPr marL="0" indent="0">
              <a:buNone/>
              <a:defRPr lang="en-US" sz="3200" kern="1200" cap="all" dirty="0" smtClean="0">
                <a:solidFill>
                  <a:schemeClr val="bg1"/>
                </a:solidFill>
                <a:latin typeface="Century Gothic" charset="0"/>
                <a:ea typeface="Century Gothic" charset="0"/>
                <a:cs typeface="Century Gothic" charset="0"/>
              </a:defRPr>
            </a:lvl1pPr>
            <a:lvl2pPr marL="457178" indent="0">
              <a:buNone/>
              <a:defRPr lang="en-US" sz="2000" kern="1200" cap="all" dirty="0" smtClean="0">
                <a:solidFill>
                  <a:srgbClr val="5E514D"/>
                </a:solidFill>
                <a:latin typeface="+mj-lt"/>
                <a:ea typeface="Century Gothic" charset="0"/>
                <a:cs typeface="Century Gothic" charset="0"/>
              </a:defRPr>
            </a:lvl2pPr>
            <a:lvl3pPr marL="914355" indent="0">
              <a:buNone/>
              <a:defRPr lang="en-US" sz="2000" kern="1200" cap="all" dirty="0" smtClean="0">
                <a:solidFill>
                  <a:srgbClr val="5E514D"/>
                </a:solidFill>
                <a:latin typeface="+mj-lt"/>
                <a:ea typeface="Century Gothic" charset="0"/>
                <a:cs typeface="Century Gothic" charset="0"/>
              </a:defRPr>
            </a:lvl3pPr>
            <a:lvl4pPr marL="1371532" indent="0">
              <a:buNone/>
              <a:defRPr lang="en-US" sz="3200" kern="1200" cap="all" dirty="0" smtClean="0">
                <a:solidFill>
                  <a:schemeClr val="bg1"/>
                </a:solidFill>
                <a:latin typeface="+mj-lt"/>
                <a:ea typeface="+mj-ea"/>
                <a:cs typeface="Kalinga" panose="020B0502040204020203" pitchFamily="34" charset="0"/>
              </a:defRPr>
            </a:lvl4pPr>
            <a:lvl5pPr marL="1828709" indent="0">
              <a:buNone/>
              <a:defRPr lang="en-US" sz="3200" kern="1200" cap="all" dirty="0">
                <a:solidFill>
                  <a:schemeClr val="bg1"/>
                </a:solidFill>
                <a:latin typeface="+mj-lt"/>
                <a:ea typeface="+mj-ea"/>
                <a:cs typeface="Kalinga" panose="020B0502040204020203" pitchFamily="34" charset="0"/>
              </a:defRPr>
            </a:lvl5pPr>
          </a:lstStyle>
          <a:p>
            <a:pPr lvl="0"/>
            <a:r>
              <a:rPr lang="en-US" dirty="0"/>
              <a:t>Click to edit Master text styles</a:t>
            </a:r>
          </a:p>
        </p:txBody>
      </p:sp>
      <p:sp>
        <p:nvSpPr>
          <p:cNvPr id="7" name="Text Placeholder 5"/>
          <p:cNvSpPr>
            <a:spLocks noGrp="1"/>
          </p:cNvSpPr>
          <p:nvPr>
            <p:ph type="body" sz="quarter" idx="11" hasCustomPrompt="1"/>
          </p:nvPr>
        </p:nvSpPr>
        <p:spPr>
          <a:xfrm>
            <a:off x="625931" y="1841657"/>
            <a:ext cx="4555671" cy="1015845"/>
          </a:xfrm>
          <a:prstGeom prst="rect">
            <a:avLst/>
          </a:prstGeom>
        </p:spPr>
        <p:txBody>
          <a:bodyPr/>
          <a:lstStyle>
            <a:lvl1pPr marL="0" indent="0">
              <a:buNone/>
              <a:defRPr lang="en-US" sz="2400" kern="1200" cap="none" dirty="0" smtClean="0">
                <a:solidFill>
                  <a:srgbClr val="5E514D"/>
                </a:solidFill>
                <a:latin typeface="Century Gothic" charset="0"/>
                <a:ea typeface="Century Gothic" charset="0"/>
                <a:cs typeface="Century Gothic" charset="0"/>
              </a:defRPr>
            </a:lvl1pPr>
            <a:lvl2pPr marL="457178" indent="0">
              <a:buNone/>
              <a:defRPr lang="en-US" sz="2000" kern="1200" cap="all" dirty="0" smtClean="0">
                <a:solidFill>
                  <a:srgbClr val="5E514D"/>
                </a:solidFill>
                <a:latin typeface="+mj-lt"/>
                <a:ea typeface="Century Gothic" charset="0"/>
                <a:cs typeface="Century Gothic" charset="0"/>
              </a:defRPr>
            </a:lvl2pPr>
            <a:lvl3pPr marL="914355" indent="0">
              <a:buNone/>
              <a:defRPr lang="en-US" sz="2000" kern="1200" cap="all" dirty="0" smtClean="0">
                <a:solidFill>
                  <a:srgbClr val="5E514D"/>
                </a:solidFill>
                <a:latin typeface="+mj-lt"/>
                <a:ea typeface="Century Gothic" charset="0"/>
                <a:cs typeface="Century Gothic" charset="0"/>
              </a:defRPr>
            </a:lvl3pPr>
            <a:lvl4pPr marL="1371532" indent="0">
              <a:buNone/>
              <a:defRPr lang="en-US" sz="3200" kern="1200" cap="all" dirty="0" smtClean="0">
                <a:solidFill>
                  <a:schemeClr val="bg1"/>
                </a:solidFill>
                <a:latin typeface="+mj-lt"/>
                <a:ea typeface="+mj-ea"/>
                <a:cs typeface="Kalinga" panose="020B0502040204020203" pitchFamily="34" charset="0"/>
              </a:defRPr>
            </a:lvl4pPr>
            <a:lvl5pPr marL="1828709" indent="0">
              <a:buNone/>
              <a:defRPr lang="en-US" sz="3200" kern="1200" cap="all" dirty="0">
                <a:solidFill>
                  <a:schemeClr val="bg1"/>
                </a:solidFill>
                <a:latin typeface="+mj-lt"/>
                <a:ea typeface="+mj-ea"/>
                <a:cs typeface="Kalinga" panose="020B0502040204020203" pitchFamily="34" charset="0"/>
              </a:defRPr>
            </a:lvl5pPr>
          </a:lstStyle>
          <a:p>
            <a:pPr lvl="0"/>
            <a:r>
              <a:rPr lang="en-US" dirty="0"/>
              <a:t>Click To Edit Subhead</a:t>
            </a:r>
          </a:p>
        </p:txBody>
      </p:sp>
      <p:sp>
        <p:nvSpPr>
          <p:cNvPr id="9" name="Text Placeholder 5"/>
          <p:cNvSpPr>
            <a:spLocks noGrp="1"/>
          </p:cNvSpPr>
          <p:nvPr>
            <p:ph type="body" sz="quarter" idx="12" hasCustomPrompt="1"/>
          </p:nvPr>
        </p:nvSpPr>
        <p:spPr>
          <a:xfrm>
            <a:off x="625931" y="3206534"/>
            <a:ext cx="4174671" cy="508219"/>
          </a:xfrm>
          <a:prstGeom prst="rect">
            <a:avLst/>
          </a:prstGeom>
        </p:spPr>
        <p:txBody>
          <a:bodyPr/>
          <a:lstStyle>
            <a:lvl1pPr marL="0" indent="0">
              <a:buNone/>
              <a:defRPr lang="en-US" sz="2000" b="0" i="0" kern="1200" dirty="0" smtClean="0">
                <a:solidFill>
                  <a:schemeClr val="bg1"/>
                </a:solidFill>
                <a:latin typeface="Century Gothic" charset="0"/>
                <a:ea typeface="Century Gothic" charset="0"/>
                <a:cs typeface="Century Gothic" charset="0"/>
              </a:defRPr>
            </a:lvl1pPr>
            <a:lvl2pPr marL="457178" indent="0">
              <a:buNone/>
              <a:defRPr lang="en-US" sz="2000" kern="1200" cap="all" dirty="0" smtClean="0">
                <a:solidFill>
                  <a:srgbClr val="5E514D"/>
                </a:solidFill>
                <a:latin typeface="+mj-lt"/>
                <a:ea typeface="Century Gothic" charset="0"/>
                <a:cs typeface="Century Gothic" charset="0"/>
              </a:defRPr>
            </a:lvl2pPr>
            <a:lvl3pPr marL="914355" indent="0">
              <a:buNone/>
              <a:defRPr lang="en-US" sz="2000" kern="1200" cap="all" dirty="0" smtClean="0">
                <a:solidFill>
                  <a:srgbClr val="5E514D"/>
                </a:solidFill>
                <a:latin typeface="+mj-lt"/>
                <a:ea typeface="Century Gothic" charset="0"/>
                <a:cs typeface="Century Gothic" charset="0"/>
              </a:defRPr>
            </a:lvl3pPr>
            <a:lvl4pPr marL="1371532" indent="0">
              <a:buNone/>
              <a:defRPr lang="en-US" sz="3200" kern="1200" cap="all" dirty="0" smtClean="0">
                <a:solidFill>
                  <a:schemeClr val="bg1"/>
                </a:solidFill>
                <a:latin typeface="+mj-lt"/>
                <a:ea typeface="+mj-ea"/>
                <a:cs typeface="Kalinga" panose="020B0502040204020203" pitchFamily="34" charset="0"/>
              </a:defRPr>
            </a:lvl4pPr>
            <a:lvl5pPr marL="1828709" indent="0">
              <a:buNone/>
              <a:defRPr lang="en-US" sz="3200" kern="1200" cap="all" dirty="0">
                <a:solidFill>
                  <a:schemeClr val="bg1"/>
                </a:solidFill>
                <a:latin typeface="+mj-lt"/>
                <a:ea typeface="+mj-ea"/>
                <a:cs typeface="Kalinga" panose="020B0502040204020203" pitchFamily="34" charset="0"/>
              </a:defRPr>
            </a:lvl5pPr>
          </a:lstStyle>
          <a:p>
            <a:pPr lvl="0"/>
            <a:r>
              <a:rPr lang="en-US" dirty="0"/>
              <a:t>Click to edit Name</a:t>
            </a:r>
          </a:p>
        </p:txBody>
      </p:sp>
      <p:pic>
        <p:nvPicPr>
          <p:cNvPr id="10" name="Picture 9" descr="C:\Users\claplant\Documents\Sierra Tucson Logo Files\Horizontal\SierraTucson.Logo.hz.reg-tag.CMYK.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9498" y="4153430"/>
            <a:ext cx="2358148" cy="460218"/>
          </a:xfrm>
          <a:prstGeom prst="rect">
            <a:avLst/>
          </a:prstGeom>
          <a:noFill/>
          <a:extLst>
            <a:ext uri="{909E8E84-426E-40DD-AFC4-6F175D3DCCD1}">
              <a14:hiddenFill xmlns:a14="http://schemas.microsoft.com/office/drawing/2010/main">
                <a:solidFill>
                  <a:srgbClr val="FFFFFF"/>
                </a:solidFill>
              </a14:hiddenFill>
            </a:ext>
          </a:extLst>
        </p:spPr>
      </p:pic>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leaves">
    <p:spTree>
      <p:nvGrpSpPr>
        <p:cNvPr id="1" name=""/>
        <p:cNvGrpSpPr/>
        <p:nvPr/>
      </p:nvGrpSpPr>
      <p:grpSpPr>
        <a:xfrm>
          <a:off x="0" y="0"/>
          <a:ext cx="0" cy="0"/>
          <a:chOff x="0" y="0"/>
          <a:chExt cx="0" cy="0"/>
        </a:xfrm>
      </p:grpSpPr>
      <p:sp>
        <p:nvSpPr>
          <p:cNvPr id="12" name="shape 1"/>
          <p:cNvSpPr/>
          <p:nvPr userDrawn="1"/>
        </p:nvSpPr>
        <p:spPr>
          <a:xfrm flipH="1">
            <a:off x="3141011" y="931209"/>
            <a:ext cx="2672603" cy="1925706"/>
          </a:xfrm>
          <a:prstGeom prst="round2DiagRect">
            <a:avLst>
              <a:gd name="adj1" fmla="val 20543"/>
              <a:gd name="adj2" fmla="val 0"/>
            </a:avLst>
          </a:prstGeom>
          <a:solidFill>
            <a:srgbClr val="B3B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entury Gothic" charset="0"/>
              <a:ea typeface="Century Gothic" charset="0"/>
              <a:cs typeface="Century Gothic" charset="0"/>
            </a:endParaRPr>
          </a:p>
        </p:txBody>
      </p:sp>
      <p:sp>
        <p:nvSpPr>
          <p:cNvPr id="13" name="shape 2"/>
          <p:cNvSpPr/>
          <p:nvPr userDrawn="1"/>
        </p:nvSpPr>
        <p:spPr>
          <a:xfrm>
            <a:off x="6000752" y="931209"/>
            <a:ext cx="2672603" cy="1925706"/>
          </a:xfrm>
          <a:prstGeom prst="round2DiagRect">
            <a:avLst>
              <a:gd name="adj1" fmla="val 20543"/>
              <a:gd name="adj2" fmla="val 0"/>
            </a:avLst>
          </a:prstGeom>
          <a:solidFill>
            <a:srgbClr val="B3B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entury Gothic" charset="0"/>
              <a:ea typeface="Century Gothic" charset="0"/>
              <a:cs typeface="Century Gothic" charset="0"/>
            </a:endParaRPr>
          </a:p>
        </p:txBody>
      </p:sp>
      <p:sp>
        <p:nvSpPr>
          <p:cNvPr id="15" name="shape 3"/>
          <p:cNvSpPr/>
          <p:nvPr userDrawn="1"/>
        </p:nvSpPr>
        <p:spPr>
          <a:xfrm flipH="1" flipV="1">
            <a:off x="3141011" y="3006002"/>
            <a:ext cx="2672603" cy="1925706"/>
          </a:xfrm>
          <a:prstGeom prst="round2DiagRect">
            <a:avLst>
              <a:gd name="adj1" fmla="val 20543"/>
              <a:gd name="adj2" fmla="val 0"/>
            </a:avLst>
          </a:prstGeom>
          <a:solidFill>
            <a:srgbClr val="B3B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entury Gothic" charset="0"/>
              <a:ea typeface="Century Gothic" charset="0"/>
              <a:cs typeface="Century Gothic" charset="0"/>
            </a:endParaRPr>
          </a:p>
        </p:txBody>
      </p:sp>
      <p:sp>
        <p:nvSpPr>
          <p:cNvPr id="16" name="shape 4"/>
          <p:cNvSpPr/>
          <p:nvPr userDrawn="1"/>
        </p:nvSpPr>
        <p:spPr>
          <a:xfrm flipV="1">
            <a:off x="6000752" y="2988609"/>
            <a:ext cx="2672603" cy="1925706"/>
          </a:xfrm>
          <a:prstGeom prst="round2DiagRect">
            <a:avLst>
              <a:gd name="adj1" fmla="val 20543"/>
              <a:gd name="adj2" fmla="val 0"/>
            </a:avLst>
          </a:prstGeom>
          <a:solidFill>
            <a:srgbClr val="B3B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entury Gothic" charset="0"/>
              <a:ea typeface="Century Gothic" charset="0"/>
              <a:cs typeface="Century Gothic" charset="0"/>
            </a:endParaRPr>
          </a:p>
        </p:txBody>
      </p:sp>
      <p:sp>
        <p:nvSpPr>
          <p:cNvPr id="21" name="Text Placeholder 3"/>
          <p:cNvSpPr>
            <a:spLocks noGrp="1"/>
          </p:cNvSpPr>
          <p:nvPr>
            <p:ph type="body" sz="half" idx="2"/>
          </p:nvPr>
        </p:nvSpPr>
        <p:spPr>
          <a:xfrm>
            <a:off x="3293410" y="1253703"/>
            <a:ext cx="2486143" cy="1603212"/>
          </a:xfrm>
          <a:prstGeom prst="rect">
            <a:avLst/>
          </a:prstGeom>
        </p:spPr>
        <p:txBody>
          <a:bodyPr/>
          <a:lstStyle>
            <a:lvl1pPr marL="0" indent="0">
              <a:buNone/>
              <a:defRPr sz="1800">
                <a:latin typeface="Century Gothic" charset="0"/>
                <a:ea typeface="Century Gothic" charset="0"/>
                <a:cs typeface="Century Gothic" charset="0"/>
              </a:defRPr>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22" name="Text Placeholder 3"/>
          <p:cNvSpPr>
            <a:spLocks noGrp="1"/>
          </p:cNvSpPr>
          <p:nvPr>
            <p:ph type="body" sz="half" idx="10"/>
          </p:nvPr>
        </p:nvSpPr>
        <p:spPr>
          <a:xfrm>
            <a:off x="6130739" y="1253703"/>
            <a:ext cx="2486143" cy="1603212"/>
          </a:xfrm>
          <a:prstGeom prst="rect">
            <a:avLst/>
          </a:prstGeom>
        </p:spPr>
        <p:txBody>
          <a:bodyPr/>
          <a:lstStyle>
            <a:lvl1pPr marL="0" indent="0">
              <a:buNone/>
              <a:defRPr sz="1800">
                <a:latin typeface="Century Gothic" charset="0"/>
                <a:ea typeface="Century Gothic" charset="0"/>
                <a:cs typeface="Century Gothic" charset="0"/>
              </a:defRPr>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23" name="Text Placeholder 3"/>
          <p:cNvSpPr>
            <a:spLocks noGrp="1"/>
          </p:cNvSpPr>
          <p:nvPr>
            <p:ph type="body" sz="half" idx="11"/>
          </p:nvPr>
        </p:nvSpPr>
        <p:spPr>
          <a:xfrm>
            <a:off x="3293410" y="3260678"/>
            <a:ext cx="2486143" cy="1603212"/>
          </a:xfrm>
          <a:prstGeom prst="rect">
            <a:avLst/>
          </a:prstGeom>
        </p:spPr>
        <p:txBody>
          <a:bodyPr/>
          <a:lstStyle>
            <a:lvl1pPr marL="0" indent="0">
              <a:buNone/>
              <a:defRPr sz="1800">
                <a:latin typeface="Century Gothic" charset="0"/>
                <a:ea typeface="Century Gothic" charset="0"/>
                <a:cs typeface="Century Gothic" charset="0"/>
              </a:defRPr>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24" name="Text Placeholder 3"/>
          <p:cNvSpPr>
            <a:spLocks noGrp="1"/>
          </p:cNvSpPr>
          <p:nvPr>
            <p:ph type="body" sz="half" idx="12"/>
          </p:nvPr>
        </p:nvSpPr>
        <p:spPr>
          <a:xfrm>
            <a:off x="6130739" y="3260678"/>
            <a:ext cx="2486143" cy="1603212"/>
          </a:xfrm>
          <a:prstGeom prst="rect">
            <a:avLst/>
          </a:prstGeom>
        </p:spPr>
        <p:txBody>
          <a:bodyPr/>
          <a:lstStyle>
            <a:lvl1pPr marL="0" indent="0">
              <a:buNone/>
              <a:defRPr sz="1800">
                <a:latin typeface="Century Gothic" charset="0"/>
                <a:ea typeface="Century Gothic" charset="0"/>
                <a:cs typeface="Century Gothic" charset="0"/>
              </a:defRPr>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25" name="Title 1"/>
          <p:cNvSpPr>
            <a:spLocks noGrp="1"/>
          </p:cNvSpPr>
          <p:nvPr>
            <p:ph type="title"/>
          </p:nvPr>
        </p:nvSpPr>
        <p:spPr>
          <a:xfrm>
            <a:off x="537882" y="1013057"/>
            <a:ext cx="2205318" cy="2084506"/>
          </a:xfrm>
          <a:prstGeom prst="rect">
            <a:avLst/>
          </a:prstGeom>
        </p:spPr>
        <p:txBody>
          <a:bodyPr/>
          <a:lstStyle>
            <a:lvl1pPr algn="r">
              <a:defRPr/>
            </a:lvl1pPr>
          </a:lstStyle>
          <a:p>
            <a:r>
              <a:rPr lang="en-US" dirty="0"/>
              <a:t>Click to edit Master title style</a:t>
            </a: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753350" cy="469106"/>
          </a:xfrm>
          <a:prstGeom prst="rect">
            <a:avLst/>
          </a:prstGeom>
        </p:spPr>
        <p:txBody>
          <a:bodyPr/>
          <a:lstStyle/>
          <a:p>
            <a:r>
              <a:rPr lang="en-US"/>
              <a:t>Click to edit Master title style</a:t>
            </a:r>
            <a:endParaRPr lang="en-US" dirty="0"/>
          </a:p>
        </p:txBody>
      </p:sp>
      <p:sp>
        <p:nvSpPr>
          <p:cNvPr id="3" name="shape 1"/>
          <p:cNvSpPr/>
          <p:nvPr userDrawn="1"/>
        </p:nvSpPr>
        <p:spPr>
          <a:xfrm flipH="1">
            <a:off x="1270748" y="1143000"/>
            <a:ext cx="3101237" cy="2622762"/>
          </a:xfrm>
          <a:prstGeom prst="round2DiagRect">
            <a:avLst>
              <a:gd name="adj1" fmla="val 20543"/>
              <a:gd name="adj2" fmla="val 0"/>
            </a:avLst>
          </a:prstGeom>
          <a:solidFill>
            <a:srgbClr val="B3B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entury Gothic" charset="0"/>
              <a:ea typeface="Century Gothic" charset="0"/>
              <a:cs typeface="Century Gothic" charset="0"/>
            </a:endParaRPr>
          </a:p>
        </p:txBody>
      </p:sp>
      <p:sp>
        <p:nvSpPr>
          <p:cNvPr id="4" name="Text Placeholder 3"/>
          <p:cNvSpPr>
            <a:spLocks noGrp="1"/>
          </p:cNvSpPr>
          <p:nvPr>
            <p:ph type="body" sz="half" idx="2"/>
          </p:nvPr>
        </p:nvSpPr>
        <p:spPr>
          <a:xfrm>
            <a:off x="1368382" y="1536914"/>
            <a:ext cx="2741948" cy="1834733"/>
          </a:xfrm>
          <a:prstGeom prst="rect">
            <a:avLst/>
          </a:prstGeom>
        </p:spPr>
        <p:txBody>
          <a:bodyPr/>
          <a:lstStyle>
            <a:lvl1pPr marL="0" indent="0">
              <a:buNone/>
              <a:defRPr sz="2000">
                <a:latin typeface="Century Gothic" charset="0"/>
                <a:ea typeface="Century Gothic" charset="0"/>
                <a:cs typeface="Century Gothic" charset="0"/>
              </a:defRPr>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dirty="0"/>
              <a:t>Click to edit Master text styles</a:t>
            </a:r>
          </a:p>
        </p:txBody>
      </p:sp>
      <p:sp>
        <p:nvSpPr>
          <p:cNvPr id="7" name="shape 1"/>
          <p:cNvSpPr/>
          <p:nvPr userDrawn="1"/>
        </p:nvSpPr>
        <p:spPr>
          <a:xfrm>
            <a:off x="4686300" y="1143000"/>
            <a:ext cx="3101237" cy="2622762"/>
          </a:xfrm>
          <a:prstGeom prst="round2DiagRect">
            <a:avLst>
              <a:gd name="adj1" fmla="val 20543"/>
              <a:gd name="adj2" fmla="val 0"/>
            </a:avLst>
          </a:prstGeom>
          <a:solidFill>
            <a:srgbClr val="B3B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entury Gothic" charset="0"/>
              <a:ea typeface="Century Gothic" charset="0"/>
              <a:cs typeface="Century Gothic" charset="0"/>
            </a:endParaRPr>
          </a:p>
        </p:txBody>
      </p:sp>
      <p:sp>
        <p:nvSpPr>
          <p:cNvPr id="8" name="Text Placeholder 3"/>
          <p:cNvSpPr>
            <a:spLocks noGrp="1"/>
          </p:cNvSpPr>
          <p:nvPr>
            <p:ph type="body" sz="half" idx="10"/>
          </p:nvPr>
        </p:nvSpPr>
        <p:spPr>
          <a:xfrm>
            <a:off x="4828750" y="1536914"/>
            <a:ext cx="2741948" cy="1834733"/>
          </a:xfrm>
          <a:prstGeom prst="rect">
            <a:avLst/>
          </a:prstGeom>
        </p:spPr>
        <p:txBody>
          <a:bodyPr/>
          <a:lstStyle>
            <a:lvl1pPr marL="0" indent="0">
              <a:buNone/>
              <a:defRPr sz="2000">
                <a:latin typeface="Century Gothic" charset="0"/>
                <a:ea typeface="Century Gothic" charset="0"/>
                <a:cs typeface="Century Gothic" charset="0"/>
              </a:defRPr>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dirty="0"/>
              <a:t>Click to edit Master text styles</a:t>
            </a: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shape 1"/>
          <p:cNvSpPr/>
          <p:nvPr/>
        </p:nvSpPr>
        <p:spPr>
          <a:xfrm flipH="1">
            <a:off x="3027829" y="1271378"/>
            <a:ext cx="3900768" cy="3619991"/>
          </a:xfrm>
          <a:prstGeom prst="round2DiagRect">
            <a:avLst>
              <a:gd name="adj1" fmla="val 20543"/>
              <a:gd name="adj2" fmla="val 0"/>
            </a:avLst>
          </a:prstGeom>
          <a:solidFill>
            <a:srgbClr val="B3B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entury Gothic" charset="0"/>
              <a:ea typeface="Century Gothic" charset="0"/>
              <a:cs typeface="Century Gothic" charset="0"/>
            </a:endParaRPr>
          </a:p>
        </p:txBody>
      </p:sp>
      <p:sp>
        <p:nvSpPr>
          <p:cNvPr id="4" name="Text Placeholder 3"/>
          <p:cNvSpPr>
            <a:spLocks noGrp="1"/>
          </p:cNvSpPr>
          <p:nvPr>
            <p:ph type="body" sz="half" idx="2"/>
          </p:nvPr>
        </p:nvSpPr>
        <p:spPr>
          <a:xfrm>
            <a:off x="3320878" y="1665291"/>
            <a:ext cx="3190260" cy="2306249"/>
          </a:xfrm>
          <a:prstGeom prst="rect">
            <a:avLst/>
          </a:prstGeom>
        </p:spPr>
        <p:txBody>
          <a:bodyPr/>
          <a:lstStyle>
            <a:lvl1pPr marL="0" indent="0">
              <a:buNone/>
              <a:defRPr sz="2000">
                <a:latin typeface="Century Gothic" charset="0"/>
                <a:ea typeface="Century Gothic" charset="0"/>
                <a:cs typeface="Century Gothic" charset="0"/>
              </a:defRPr>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dirty="0"/>
              <a:t>Click to edit Master text styles</a:t>
            </a:r>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image" Target="../media/image1.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2.pn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image" Target="../media/image1.pn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theme" Target="../theme/theme5.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image" Target="../media/image2.pn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image" Target="../media/image1.png"/><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theme" Target="../theme/theme6.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5" Type="http://schemas.openxmlformats.org/officeDocument/2006/relationships/theme" Target="../theme/theme7.xml"/><Relationship Id="rId4"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4" descr="C:\Users\claplant\Documents\Sierra Tucson Logo Files\Horizontal\SierraTucson.Logo.hz.reg-tag.CMYK.png" hidden="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58001" y="228600"/>
            <a:ext cx="2034620" cy="3970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claplant\Documents\Sierra Tucson Logo Files\Horizontal\SierraTucson.Logo.hz.reg-tag.CMYK.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889377" y="196523"/>
            <a:ext cx="2034620" cy="397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23109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70" r:id="rId11"/>
  </p:sldLayoutIdLst>
  <p:txStyles>
    <p:titleStyle>
      <a:lvl1pPr algn="l" defTabSz="914355" rtl="0" eaLnBrk="1" latinLnBrk="0" hangingPunct="1">
        <a:spcBef>
          <a:spcPct val="0"/>
        </a:spcBef>
        <a:buNone/>
        <a:defRPr sz="2800" b="1" kern="1200">
          <a:solidFill>
            <a:srgbClr val="955F27"/>
          </a:solidFill>
          <a:latin typeface="+mj-lt"/>
          <a:ea typeface="+mj-ea"/>
          <a:cs typeface="Kalinga" panose="020B0502040204020203" pitchFamily="34" charset="0"/>
        </a:defRPr>
      </a:lvl1pPr>
    </p:titleStyle>
    <p:bodyStyle>
      <a:lvl1pPr marL="457178" indent="-457178" algn="l" defTabSz="914355" rtl="0" eaLnBrk="1" latinLnBrk="0" hangingPunct="1">
        <a:spcBef>
          <a:spcPts val="1200"/>
        </a:spcBef>
        <a:buFontTx/>
        <a:buBlip>
          <a:blip r:embed="rId14"/>
        </a:buBlip>
        <a:defRPr sz="2400" kern="1200">
          <a:solidFill>
            <a:schemeClr val="tx1"/>
          </a:solidFill>
          <a:latin typeface="Kalinga" panose="020B0502040204020203" pitchFamily="34" charset="0"/>
          <a:ea typeface="+mn-ea"/>
          <a:cs typeface="Kalinga" panose="020B0502040204020203" pitchFamily="34" charset="0"/>
        </a:defRPr>
      </a:lvl1pPr>
      <a:lvl2pPr marL="742913" indent="-285736" algn="l" defTabSz="914355" rtl="0" eaLnBrk="1" latinLnBrk="0" hangingPunct="1">
        <a:spcBef>
          <a:spcPts val="1200"/>
        </a:spcBef>
        <a:buFontTx/>
        <a:buBlip>
          <a:blip r:embed="rId15"/>
        </a:buBlip>
        <a:defRPr sz="2000" kern="1200">
          <a:solidFill>
            <a:schemeClr val="tx1"/>
          </a:solidFill>
          <a:latin typeface="Kalinga" panose="020B0502040204020203" pitchFamily="34" charset="0"/>
          <a:ea typeface="+mn-ea"/>
          <a:cs typeface="Kalinga" panose="020B0502040204020203" pitchFamily="34" charset="0"/>
        </a:defRPr>
      </a:lvl2pPr>
      <a:lvl3pPr marL="1142944" indent="-228588" algn="l" defTabSz="914355" rtl="0" eaLnBrk="1" latinLnBrk="0" hangingPunct="1">
        <a:spcBef>
          <a:spcPct val="20000"/>
        </a:spcBef>
        <a:buFont typeface="Arial" panose="020B0604020202020204" pitchFamily="34" charset="0"/>
        <a:buChar char="•"/>
        <a:defRPr sz="2400" kern="1200">
          <a:solidFill>
            <a:schemeClr val="tx1"/>
          </a:solidFill>
          <a:latin typeface="Kalinga" panose="020B0502040204020203" pitchFamily="34" charset="0"/>
          <a:ea typeface="+mn-ea"/>
          <a:cs typeface="Kalinga" panose="020B0502040204020203" pitchFamily="34" charset="0"/>
        </a:defRPr>
      </a:lvl3pPr>
      <a:lvl4pPr marL="1600120" indent="-228588" algn="l" defTabSz="914355" rtl="0" eaLnBrk="1" latinLnBrk="0" hangingPunct="1">
        <a:spcBef>
          <a:spcPct val="20000"/>
        </a:spcBef>
        <a:buFont typeface="Arial" panose="020B0604020202020204" pitchFamily="34" charset="0"/>
        <a:buChar char="–"/>
        <a:defRPr sz="2400" kern="1200">
          <a:solidFill>
            <a:schemeClr val="tx1"/>
          </a:solidFill>
          <a:latin typeface="Kalinga" panose="020B0502040204020203" pitchFamily="34" charset="0"/>
          <a:ea typeface="+mn-ea"/>
          <a:cs typeface="Kalinga" panose="020B0502040204020203" pitchFamily="34" charset="0"/>
        </a:defRPr>
      </a:lvl4pPr>
      <a:lvl5pPr marL="2057297" indent="-228588" algn="l" defTabSz="914355" rtl="0" eaLnBrk="1" latinLnBrk="0" hangingPunct="1">
        <a:spcBef>
          <a:spcPct val="20000"/>
        </a:spcBef>
        <a:buFont typeface="Arial" panose="020B0604020202020204" pitchFamily="34" charset="0"/>
        <a:buChar char="»"/>
        <a:defRPr sz="2400" kern="1200">
          <a:solidFill>
            <a:schemeClr val="tx1"/>
          </a:solidFill>
          <a:latin typeface="Kalinga" panose="020B0502040204020203" pitchFamily="34" charset="0"/>
          <a:ea typeface="+mn-ea"/>
          <a:cs typeface="Kalinga" panose="020B0502040204020203" pitchFamily="34" charset="0"/>
        </a:defRPr>
      </a:lvl5pPr>
      <a:lvl6pPr marL="2514474"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Snip and Round Single Corner Rectangle 2"/>
          <p:cNvSpPr/>
          <p:nvPr/>
        </p:nvSpPr>
        <p:spPr>
          <a:xfrm flipH="1" flipV="1">
            <a:off x="-756699" y="-222576"/>
            <a:ext cx="3680273" cy="838199"/>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B3B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955F27"/>
              </a:solidFill>
            </a:endParaRPr>
          </a:p>
        </p:txBody>
      </p:sp>
      <p:sp>
        <p:nvSpPr>
          <p:cNvPr id="4" name="Snip and Round Single Corner Rectangle 2"/>
          <p:cNvSpPr/>
          <p:nvPr/>
        </p:nvSpPr>
        <p:spPr>
          <a:xfrm flipH="1" flipV="1">
            <a:off x="2034729" y="-222576"/>
            <a:ext cx="3680273" cy="838199"/>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B3B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955F27"/>
              </a:solidFill>
            </a:endParaRPr>
          </a:p>
        </p:txBody>
      </p:sp>
      <p:pic>
        <p:nvPicPr>
          <p:cNvPr id="6" name="Picture 5" descr="C:\Users\claplant\Documents\Sierra Tucson Logo Files\Horizontal\SierraTucson.Logo.hz.reg-tag.CMYK.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889377" y="196523"/>
            <a:ext cx="2034620" cy="397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624576"/>
      </p:ext>
    </p:extLst>
  </p:cSld>
  <p:clrMap bg1="lt1" tx1="dk1" bg2="lt2" tx2="dk2" accent1="accent1" accent2="accent2" accent3="accent3" accent4="accent4" accent5="accent5" accent6="accent6" hlink="hlink" folHlink="folHlink"/>
  <p:sldLayoutIdLst>
    <p:sldLayoutId id="2147483684" r:id="rId1"/>
    <p:sldLayoutId id="2147483742" r:id="rId2"/>
    <p:sldLayoutId id="2147483685" r:id="rId3"/>
    <p:sldLayoutId id="2147483686" r:id="rId4"/>
    <p:sldLayoutId id="2147483687" r:id="rId5"/>
    <p:sldLayoutId id="2147483688" r:id="rId6"/>
    <p:sldLayoutId id="2147483689" r:id="rId7"/>
    <p:sldLayoutId id="2147483738" r:id="rId8"/>
    <p:sldLayoutId id="2147483690" r:id="rId9"/>
    <p:sldLayoutId id="2147483691" r:id="rId10"/>
    <p:sldLayoutId id="2147483692" r:id="rId11"/>
  </p:sldLayoutIdLst>
  <p:txStyles>
    <p:titleStyle>
      <a:lvl1pPr algn="l" defTabSz="914355" rtl="0" eaLnBrk="1" latinLnBrk="0" hangingPunct="1">
        <a:spcBef>
          <a:spcPct val="0"/>
        </a:spcBef>
        <a:buNone/>
        <a:defRPr sz="2800" b="1" kern="1200">
          <a:solidFill>
            <a:srgbClr val="955F27"/>
          </a:solidFill>
          <a:latin typeface="+mj-lt"/>
          <a:ea typeface="+mj-ea"/>
          <a:cs typeface="Kalinga" panose="020B0502040204020203" pitchFamily="34" charset="0"/>
        </a:defRPr>
      </a:lvl1pPr>
    </p:titleStyle>
    <p:bodyStyle>
      <a:lvl1pPr marL="457178" indent="-457178" algn="l" defTabSz="914355" rtl="0" eaLnBrk="1" latinLnBrk="0" hangingPunct="1">
        <a:spcBef>
          <a:spcPts val="1200"/>
        </a:spcBef>
        <a:buFontTx/>
        <a:buBlip>
          <a:blip r:embed="rId14"/>
        </a:buBlip>
        <a:defRPr sz="2400" kern="1200">
          <a:solidFill>
            <a:schemeClr val="tx1"/>
          </a:solidFill>
          <a:latin typeface="Kalinga" panose="020B0502040204020203" pitchFamily="34" charset="0"/>
          <a:ea typeface="+mn-ea"/>
          <a:cs typeface="Kalinga" panose="020B0502040204020203" pitchFamily="34" charset="0"/>
        </a:defRPr>
      </a:lvl1pPr>
      <a:lvl2pPr marL="742913" indent="-285736" algn="l" defTabSz="914355" rtl="0" eaLnBrk="1" latinLnBrk="0" hangingPunct="1">
        <a:spcBef>
          <a:spcPts val="1200"/>
        </a:spcBef>
        <a:buFontTx/>
        <a:buBlip>
          <a:blip r:embed="rId15"/>
        </a:buBlip>
        <a:defRPr sz="2000" kern="1200">
          <a:solidFill>
            <a:schemeClr val="tx1"/>
          </a:solidFill>
          <a:latin typeface="Kalinga" panose="020B0502040204020203" pitchFamily="34" charset="0"/>
          <a:ea typeface="+mn-ea"/>
          <a:cs typeface="Kalinga" panose="020B0502040204020203" pitchFamily="34" charset="0"/>
        </a:defRPr>
      </a:lvl2pPr>
      <a:lvl3pPr marL="1142944" indent="-228588" algn="l" defTabSz="914355" rtl="0" eaLnBrk="1" latinLnBrk="0" hangingPunct="1">
        <a:spcBef>
          <a:spcPct val="20000"/>
        </a:spcBef>
        <a:buFont typeface="Arial" panose="020B0604020202020204" pitchFamily="34" charset="0"/>
        <a:buChar char="•"/>
        <a:defRPr sz="2400" kern="1200">
          <a:solidFill>
            <a:schemeClr val="tx1"/>
          </a:solidFill>
          <a:latin typeface="Kalinga" panose="020B0502040204020203" pitchFamily="34" charset="0"/>
          <a:ea typeface="+mn-ea"/>
          <a:cs typeface="Kalinga" panose="020B0502040204020203" pitchFamily="34" charset="0"/>
        </a:defRPr>
      </a:lvl3pPr>
      <a:lvl4pPr marL="1600120" indent="-228588" algn="l" defTabSz="914355" rtl="0" eaLnBrk="1" latinLnBrk="0" hangingPunct="1">
        <a:spcBef>
          <a:spcPct val="20000"/>
        </a:spcBef>
        <a:buFont typeface="Arial" panose="020B0604020202020204" pitchFamily="34" charset="0"/>
        <a:buChar char="–"/>
        <a:defRPr sz="2400" kern="1200">
          <a:solidFill>
            <a:schemeClr val="tx1"/>
          </a:solidFill>
          <a:latin typeface="Kalinga" panose="020B0502040204020203" pitchFamily="34" charset="0"/>
          <a:ea typeface="+mn-ea"/>
          <a:cs typeface="Kalinga" panose="020B0502040204020203" pitchFamily="34" charset="0"/>
        </a:defRPr>
      </a:lvl4pPr>
      <a:lvl5pPr marL="2057297" indent="-228588" algn="l" defTabSz="914355" rtl="0" eaLnBrk="1" latinLnBrk="0" hangingPunct="1">
        <a:spcBef>
          <a:spcPct val="20000"/>
        </a:spcBef>
        <a:buFont typeface="Arial" panose="020B0604020202020204" pitchFamily="34" charset="0"/>
        <a:buChar char="»"/>
        <a:defRPr sz="2400" kern="1200">
          <a:solidFill>
            <a:schemeClr val="tx1"/>
          </a:solidFill>
          <a:latin typeface="Kalinga" panose="020B0502040204020203" pitchFamily="34" charset="0"/>
          <a:ea typeface="+mn-ea"/>
          <a:cs typeface="Kalinga" panose="020B0502040204020203" pitchFamily="34" charset="0"/>
        </a:defRPr>
      </a:lvl5pPr>
      <a:lvl6pPr marL="2514474"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nip and Round Single Corner Rectangle 2"/>
          <p:cNvSpPr/>
          <p:nvPr userDrawn="1"/>
        </p:nvSpPr>
        <p:spPr>
          <a:xfrm flipH="1" flipV="1">
            <a:off x="-686103" y="-222576"/>
            <a:ext cx="3680273" cy="838199"/>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955F27"/>
              </a:solidFill>
            </a:endParaRPr>
          </a:p>
        </p:txBody>
      </p:sp>
      <p:sp>
        <p:nvSpPr>
          <p:cNvPr id="7" name="Snip and Round Single Corner Rectangle 2"/>
          <p:cNvSpPr/>
          <p:nvPr userDrawn="1"/>
        </p:nvSpPr>
        <p:spPr>
          <a:xfrm flipH="1" flipV="1">
            <a:off x="2105326" y="-222576"/>
            <a:ext cx="3680273" cy="838199"/>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955F27"/>
              </a:solidFill>
            </a:endParaRPr>
          </a:p>
        </p:txBody>
      </p:sp>
      <p:pic>
        <p:nvPicPr>
          <p:cNvPr id="9" name="Picture 8" descr="C:\Users\claplant\Documents\Sierra Tucson Logo Files\Horizontal\SierraTucson.Logo.hz.reg-tag.CMYK.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889377" y="196523"/>
            <a:ext cx="2034620" cy="397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142793"/>
      </p:ext>
    </p:extLst>
  </p:cSld>
  <p:clrMap bg1="lt1" tx1="dk1" bg2="lt2" tx2="dk2" accent1="accent1" accent2="accent2" accent3="accent3" accent4="accent4" accent5="accent5" accent6="accent6" hlink="hlink" folHlink="folHlink"/>
  <p:sldLayoutIdLst>
    <p:sldLayoutId id="2147483694" r:id="rId1"/>
    <p:sldLayoutId id="2147483743" r:id="rId2"/>
    <p:sldLayoutId id="2147483695" r:id="rId3"/>
    <p:sldLayoutId id="2147483739"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355" rtl="0" eaLnBrk="1" latinLnBrk="0" hangingPunct="1">
        <a:spcBef>
          <a:spcPct val="0"/>
        </a:spcBef>
        <a:buNone/>
        <a:defRPr sz="2800" b="1" kern="1200">
          <a:solidFill>
            <a:srgbClr val="955F27"/>
          </a:solidFill>
          <a:latin typeface="+mj-lt"/>
          <a:ea typeface="+mj-ea"/>
          <a:cs typeface="Kalinga" panose="020B0502040204020203" pitchFamily="34" charset="0"/>
        </a:defRPr>
      </a:lvl1pPr>
    </p:titleStyle>
    <p:bodyStyle>
      <a:lvl1pPr marL="457178" indent="-457178" algn="l" defTabSz="914355" rtl="0" eaLnBrk="1" latinLnBrk="0" hangingPunct="1">
        <a:spcBef>
          <a:spcPts val="1200"/>
        </a:spcBef>
        <a:buFontTx/>
        <a:buBlip>
          <a:blip r:embed="rId14"/>
        </a:buBlip>
        <a:defRPr sz="2400" kern="1200">
          <a:solidFill>
            <a:schemeClr val="tx1"/>
          </a:solidFill>
          <a:latin typeface="Kalinga" panose="020B0502040204020203" pitchFamily="34" charset="0"/>
          <a:ea typeface="+mn-ea"/>
          <a:cs typeface="Kalinga" panose="020B0502040204020203" pitchFamily="34" charset="0"/>
        </a:defRPr>
      </a:lvl1pPr>
      <a:lvl2pPr marL="742913" indent="-285736" algn="l" defTabSz="914355" rtl="0" eaLnBrk="1" latinLnBrk="0" hangingPunct="1">
        <a:spcBef>
          <a:spcPts val="1200"/>
        </a:spcBef>
        <a:buFontTx/>
        <a:buBlip>
          <a:blip r:embed="rId15"/>
        </a:buBlip>
        <a:defRPr sz="2000" kern="1200">
          <a:solidFill>
            <a:schemeClr val="tx1"/>
          </a:solidFill>
          <a:latin typeface="Kalinga" panose="020B0502040204020203" pitchFamily="34" charset="0"/>
          <a:ea typeface="+mn-ea"/>
          <a:cs typeface="Kalinga" panose="020B0502040204020203" pitchFamily="34" charset="0"/>
        </a:defRPr>
      </a:lvl2pPr>
      <a:lvl3pPr marL="1142944" indent="-228588" algn="l" defTabSz="914355" rtl="0" eaLnBrk="1" latinLnBrk="0" hangingPunct="1">
        <a:spcBef>
          <a:spcPct val="20000"/>
        </a:spcBef>
        <a:buFont typeface="Arial" panose="020B0604020202020204" pitchFamily="34" charset="0"/>
        <a:buChar char="•"/>
        <a:defRPr sz="2400" kern="1200">
          <a:solidFill>
            <a:schemeClr val="tx1"/>
          </a:solidFill>
          <a:latin typeface="Kalinga" panose="020B0502040204020203" pitchFamily="34" charset="0"/>
          <a:ea typeface="+mn-ea"/>
          <a:cs typeface="Kalinga" panose="020B0502040204020203" pitchFamily="34" charset="0"/>
        </a:defRPr>
      </a:lvl3pPr>
      <a:lvl4pPr marL="1600120" indent="-228588" algn="l" defTabSz="914355" rtl="0" eaLnBrk="1" latinLnBrk="0" hangingPunct="1">
        <a:spcBef>
          <a:spcPct val="20000"/>
        </a:spcBef>
        <a:buFont typeface="Arial" panose="020B0604020202020204" pitchFamily="34" charset="0"/>
        <a:buChar char="–"/>
        <a:defRPr sz="2400" kern="1200">
          <a:solidFill>
            <a:schemeClr val="tx1"/>
          </a:solidFill>
          <a:latin typeface="Kalinga" panose="020B0502040204020203" pitchFamily="34" charset="0"/>
          <a:ea typeface="+mn-ea"/>
          <a:cs typeface="Kalinga" panose="020B0502040204020203" pitchFamily="34" charset="0"/>
        </a:defRPr>
      </a:lvl4pPr>
      <a:lvl5pPr marL="2057297" indent="-228588" algn="l" defTabSz="914355" rtl="0" eaLnBrk="1" latinLnBrk="0" hangingPunct="1">
        <a:spcBef>
          <a:spcPct val="20000"/>
        </a:spcBef>
        <a:buFont typeface="Arial" panose="020B0604020202020204" pitchFamily="34" charset="0"/>
        <a:buChar char="»"/>
        <a:defRPr sz="2400" kern="1200">
          <a:solidFill>
            <a:schemeClr val="tx1"/>
          </a:solidFill>
          <a:latin typeface="Kalinga" panose="020B0502040204020203" pitchFamily="34" charset="0"/>
          <a:ea typeface="+mn-ea"/>
          <a:cs typeface="Kalinga" panose="020B0502040204020203" pitchFamily="34" charset="0"/>
        </a:defRPr>
      </a:lvl5pPr>
      <a:lvl6pPr marL="2514474"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nip and Round Single Corner Rectangle 2"/>
          <p:cNvSpPr/>
          <p:nvPr userDrawn="1"/>
        </p:nvSpPr>
        <p:spPr>
          <a:xfrm flipH="1" flipV="1">
            <a:off x="-686103" y="-222576"/>
            <a:ext cx="3680273" cy="838199"/>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732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955F27"/>
              </a:solidFill>
            </a:endParaRPr>
          </a:p>
        </p:txBody>
      </p:sp>
      <p:sp>
        <p:nvSpPr>
          <p:cNvPr id="7" name="Snip and Round Single Corner Rectangle 2"/>
          <p:cNvSpPr/>
          <p:nvPr userDrawn="1"/>
        </p:nvSpPr>
        <p:spPr>
          <a:xfrm flipH="1" flipV="1">
            <a:off x="2105326" y="-222576"/>
            <a:ext cx="3680273" cy="838199"/>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732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955F27"/>
              </a:solidFill>
            </a:endParaRPr>
          </a:p>
        </p:txBody>
      </p:sp>
      <p:pic>
        <p:nvPicPr>
          <p:cNvPr id="9" name="Picture 8" descr="C:\Users\claplant\Documents\Sierra Tucson Logo Files\Horizontal\SierraTucson.Logo.hz.reg-tag.CMYK.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6889377" y="196523"/>
            <a:ext cx="2034620" cy="397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823240"/>
      </p:ext>
    </p:extLst>
  </p:cSld>
  <p:clrMap bg1="lt1" tx1="dk1" bg2="lt2" tx2="dk2" accent1="accent1" accent2="accent2" accent3="accent3" accent4="accent4" accent5="accent5" accent6="accent6" hlink="hlink" folHlink="folHlink"/>
  <p:sldLayoutIdLst>
    <p:sldLayoutId id="2147483704" r:id="rId1"/>
    <p:sldLayoutId id="214748374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Lst>
  <p:txStyles>
    <p:titleStyle>
      <a:lvl1pPr algn="l" defTabSz="914355" rtl="0" eaLnBrk="1" latinLnBrk="0" hangingPunct="1">
        <a:spcBef>
          <a:spcPct val="0"/>
        </a:spcBef>
        <a:buNone/>
        <a:defRPr sz="2800" b="1" kern="1200">
          <a:solidFill>
            <a:srgbClr val="955F27"/>
          </a:solidFill>
          <a:latin typeface="+mj-lt"/>
          <a:ea typeface="+mj-ea"/>
          <a:cs typeface="Kalinga" panose="020B0502040204020203" pitchFamily="34" charset="0"/>
        </a:defRPr>
      </a:lvl1pPr>
    </p:titleStyle>
    <p:bodyStyle>
      <a:lvl1pPr marL="457178" indent="-457178" algn="l" defTabSz="914355" rtl="0" eaLnBrk="1" latinLnBrk="0" hangingPunct="1">
        <a:spcBef>
          <a:spcPts val="1200"/>
        </a:spcBef>
        <a:buFontTx/>
        <a:buBlip>
          <a:blip r:embed="rId13"/>
        </a:buBlip>
        <a:defRPr sz="2400" kern="1200">
          <a:solidFill>
            <a:schemeClr val="tx1"/>
          </a:solidFill>
          <a:latin typeface="Kalinga" panose="020B0502040204020203" pitchFamily="34" charset="0"/>
          <a:ea typeface="+mn-ea"/>
          <a:cs typeface="Kalinga" panose="020B0502040204020203" pitchFamily="34" charset="0"/>
        </a:defRPr>
      </a:lvl1pPr>
      <a:lvl2pPr marL="742913" indent="-285736" algn="l" defTabSz="914355" rtl="0" eaLnBrk="1" latinLnBrk="0" hangingPunct="1">
        <a:spcBef>
          <a:spcPts val="1200"/>
        </a:spcBef>
        <a:buFontTx/>
        <a:buBlip>
          <a:blip r:embed="rId14"/>
        </a:buBlip>
        <a:defRPr sz="2000" kern="1200">
          <a:solidFill>
            <a:schemeClr val="tx1"/>
          </a:solidFill>
          <a:latin typeface="Kalinga" panose="020B0502040204020203" pitchFamily="34" charset="0"/>
          <a:ea typeface="+mn-ea"/>
          <a:cs typeface="Kalinga" panose="020B0502040204020203" pitchFamily="34" charset="0"/>
        </a:defRPr>
      </a:lvl2pPr>
      <a:lvl3pPr marL="1142944" indent="-228588" algn="l" defTabSz="914355" rtl="0" eaLnBrk="1" latinLnBrk="0" hangingPunct="1">
        <a:spcBef>
          <a:spcPct val="20000"/>
        </a:spcBef>
        <a:buFont typeface="Arial" panose="020B0604020202020204" pitchFamily="34" charset="0"/>
        <a:buChar char="•"/>
        <a:defRPr sz="2400" kern="1200">
          <a:solidFill>
            <a:schemeClr val="tx1"/>
          </a:solidFill>
          <a:latin typeface="Kalinga" panose="020B0502040204020203" pitchFamily="34" charset="0"/>
          <a:ea typeface="+mn-ea"/>
          <a:cs typeface="Kalinga" panose="020B0502040204020203" pitchFamily="34" charset="0"/>
        </a:defRPr>
      </a:lvl3pPr>
      <a:lvl4pPr marL="1600120" indent="-228588" algn="l" defTabSz="914355" rtl="0" eaLnBrk="1" latinLnBrk="0" hangingPunct="1">
        <a:spcBef>
          <a:spcPct val="20000"/>
        </a:spcBef>
        <a:buFont typeface="Arial" panose="020B0604020202020204" pitchFamily="34" charset="0"/>
        <a:buChar char="–"/>
        <a:defRPr sz="2400" kern="1200">
          <a:solidFill>
            <a:schemeClr val="tx1"/>
          </a:solidFill>
          <a:latin typeface="Kalinga" panose="020B0502040204020203" pitchFamily="34" charset="0"/>
          <a:ea typeface="+mn-ea"/>
          <a:cs typeface="Kalinga" panose="020B0502040204020203" pitchFamily="34" charset="0"/>
        </a:defRPr>
      </a:lvl4pPr>
      <a:lvl5pPr marL="2057297" indent="-228588" algn="l" defTabSz="914355" rtl="0" eaLnBrk="1" latinLnBrk="0" hangingPunct="1">
        <a:spcBef>
          <a:spcPct val="20000"/>
        </a:spcBef>
        <a:buFont typeface="Arial" panose="020B0604020202020204" pitchFamily="34" charset="0"/>
        <a:buChar char="»"/>
        <a:defRPr sz="2400" kern="1200">
          <a:solidFill>
            <a:schemeClr val="tx1"/>
          </a:solidFill>
          <a:latin typeface="Kalinga" panose="020B0502040204020203" pitchFamily="34" charset="0"/>
          <a:ea typeface="+mn-ea"/>
          <a:cs typeface="Kalinga" panose="020B0502040204020203" pitchFamily="34" charset="0"/>
        </a:defRPr>
      </a:lvl5pPr>
      <a:lvl6pPr marL="2514474"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nip and Round Single Corner Rectangle 2"/>
          <p:cNvSpPr/>
          <p:nvPr userDrawn="1"/>
        </p:nvSpPr>
        <p:spPr>
          <a:xfrm flipH="1" flipV="1">
            <a:off x="-686103" y="-222576"/>
            <a:ext cx="3680273" cy="838199"/>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5E5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955F27"/>
              </a:solidFill>
            </a:endParaRPr>
          </a:p>
        </p:txBody>
      </p:sp>
      <p:sp>
        <p:nvSpPr>
          <p:cNvPr id="7" name="Snip and Round Single Corner Rectangle 2"/>
          <p:cNvSpPr/>
          <p:nvPr userDrawn="1"/>
        </p:nvSpPr>
        <p:spPr>
          <a:xfrm flipH="1" flipV="1">
            <a:off x="2105326" y="-222576"/>
            <a:ext cx="3680273" cy="838199"/>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5E5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955F27"/>
              </a:solidFill>
            </a:endParaRPr>
          </a:p>
        </p:txBody>
      </p:sp>
      <p:pic>
        <p:nvPicPr>
          <p:cNvPr id="10" name="Picture 9" descr="C:\Users\claplant\Documents\Sierra Tucson Logo Files\Horizontal\SierraTucson.Logo.hz.reg-tag.CMYK.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6889377" y="196523"/>
            <a:ext cx="2034620" cy="397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237015"/>
      </p:ext>
    </p:extLst>
  </p:cSld>
  <p:clrMap bg1="lt1" tx1="dk1" bg2="lt2" tx2="dk2" accent1="accent1" accent2="accent2" accent3="accent3" accent4="accent4" accent5="accent5" accent6="accent6" hlink="hlink" folHlink="folHlink"/>
  <p:sldLayoutIdLst>
    <p:sldLayoutId id="2147483714" r:id="rId1"/>
    <p:sldLayoutId id="2147483745"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Lst>
  <p:txStyles>
    <p:titleStyle>
      <a:lvl1pPr algn="l" defTabSz="914355" rtl="0" eaLnBrk="1" latinLnBrk="0" hangingPunct="1">
        <a:spcBef>
          <a:spcPct val="0"/>
        </a:spcBef>
        <a:buNone/>
        <a:defRPr sz="2800" b="1" kern="1200">
          <a:solidFill>
            <a:srgbClr val="955F27"/>
          </a:solidFill>
          <a:latin typeface="+mj-lt"/>
          <a:ea typeface="+mj-ea"/>
          <a:cs typeface="Kalinga" panose="020B0502040204020203" pitchFamily="34" charset="0"/>
        </a:defRPr>
      </a:lvl1pPr>
    </p:titleStyle>
    <p:bodyStyle>
      <a:lvl1pPr marL="457178" indent="-457178" algn="l" defTabSz="914355" rtl="0" eaLnBrk="1" latinLnBrk="0" hangingPunct="1">
        <a:spcBef>
          <a:spcPts val="1200"/>
        </a:spcBef>
        <a:buFontTx/>
        <a:buBlip>
          <a:blip r:embed="rId13"/>
        </a:buBlip>
        <a:defRPr sz="2400" kern="1200">
          <a:solidFill>
            <a:schemeClr val="tx1"/>
          </a:solidFill>
          <a:latin typeface="Kalinga" panose="020B0502040204020203" pitchFamily="34" charset="0"/>
          <a:ea typeface="+mn-ea"/>
          <a:cs typeface="Kalinga" panose="020B0502040204020203" pitchFamily="34" charset="0"/>
        </a:defRPr>
      </a:lvl1pPr>
      <a:lvl2pPr marL="742913" indent="-285736" algn="l" defTabSz="914355" rtl="0" eaLnBrk="1" latinLnBrk="0" hangingPunct="1">
        <a:spcBef>
          <a:spcPts val="1200"/>
        </a:spcBef>
        <a:buFontTx/>
        <a:buBlip>
          <a:blip r:embed="rId14"/>
        </a:buBlip>
        <a:defRPr sz="2000" kern="1200">
          <a:solidFill>
            <a:schemeClr val="tx1"/>
          </a:solidFill>
          <a:latin typeface="Kalinga" panose="020B0502040204020203" pitchFamily="34" charset="0"/>
          <a:ea typeface="+mn-ea"/>
          <a:cs typeface="Kalinga" panose="020B0502040204020203" pitchFamily="34" charset="0"/>
        </a:defRPr>
      </a:lvl2pPr>
      <a:lvl3pPr marL="1142944" indent="-228588" algn="l" defTabSz="914355" rtl="0" eaLnBrk="1" latinLnBrk="0" hangingPunct="1">
        <a:spcBef>
          <a:spcPct val="20000"/>
        </a:spcBef>
        <a:buFont typeface="Arial" panose="020B0604020202020204" pitchFamily="34" charset="0"/>
        <a:buChar char="•"/>
        <a:defRPr sz="2400" kern="1200">
          <a:solidFill>
            <a:schemeClr val="tx1"/>
          </a:solidFill>
          <a:latin typeface="Kalinga" panose="020B0502040204020203" pitchFamily="34" charset="0"/>
          <a:ea typeface="+mn-ea"/>
          <a:cs typeface="Kalinga" panose="020B0502040204020203" pitchFamily="34" charset="0"/>
        </a:defRPr>
      </a:lvl3pPr>
      <a:lvl4pPr marL="1600120" indent="-228588" algn="l" defTabSz="914355" rtl="0" eaLnBrk="1" latinLnBrk="0" hangingPunct="1">
        <a:spcBef>
          <a:spcPct val="20000"/>
        </a:spcBef>
        <a:buFont typeface="Arial" panose="020B0604020202020204" pitchFamily="34" charset="0"/>
        <a:buChar char="–"/>
        <a:defRPr sz="2400" kern="1200">
          <a:solidFill>
            <a:schemeClr val="tx1"/>
          </a:solidFill>
          <a:latin typeface="Kalinga" panose="020B0502040204020203" pitchFamily="34" charset="0"/>
          <a:ea typeface="+mn-ea"/>
          <a:cs typeface="Kalinga" panose="020B0502040204020203" pitchFamily="34" charset="0"/>
        </a:defRPr>
      </a:lvl4pPr>
      <a:lvl5pPr marL="2057297" indent="-228588" algn="l" defTabSz="914355" rtl="0" eaLnBrk="1" latinLnBrk="0" hangingPunct="1">
        <a:spcBef>
          <a:spcPct val="20000"/>
        </a:spcBef>
        <a:buFont typeface="Arial" panose="020B0604020202020204" pitchFamily="34" charset="0"/>
        <a:buChar char="»"/>
        <a:defRPr sz="2400" kern="1200">
          <a:solidFill>
            <a:schemeClr val="tx1"/>
          </a:solidFill>
          <a:latin typeface="Kalinga" panose="020B0502040204020203" pitchFamily="34" charset="0"/>
          <a:ea typeface="+mn-ea"/>
          <a:cs typeface="Kalinga" panose="020B0502040204020203" pitchFamily="34" charset="0"/>
        </a:defRPr>
      </a:lvl5pPr>
      <a:lvl6pPr marL="2514474"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nip and Round Single Corner Rectangle 2"/>
          <p:cNvSpPr/>
          <p:nvPr userDrawn="1"/>
        </p:nvSpPr>
        <p:spPr>
          <a:xfrm flipH="1" flipV="1">
            <a:off x="-686103" y="-222576"/>
            <a:ext cx="3680273" cy="838199"/>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D29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955F27"/>
              </a:solidFill>
            </a:endParaRPr>
          </a:p>
        </p:txBody>
      </p:sp>
      <p:sp>
        <p:nvSpPr>
          <p:cNvPr id="7" name="Snip and Round Single Corner Rectangle 2"/>
          <p:cNvSpPr/>
          <p:nvPr userDrawn="1"/>
        </p:nvSpPr>
        <p:spPr>
          <a:xfrm flipH="1" flipV="1">
            <a:off x="2105326" y="-222576"/>
            <a:ext cx="3680273" cy="838199"/>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D29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955F27"/>
              </a:solidFill>
            </a:endParaRPr>
          </a:p>
        </p:txBody>
      </p:sp>
      <p:pic>
        <p:nvPicPr>
          <p:cNvPr id="10" name="Picture 9" descr="C:\Users\claplant\Documents\Sierra Tucson Logo Files\Horizontal\SierraTucson.Logo.hz.reg-tag.CMYK.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6889377" y="196523"/>
            <a:ext cx="2034620" cy="397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154764"/>
      </p:ext>
    </p:extLst>
  </p:cSld>
  <p:clrMap bg1="lt1" tx1="dk1" bg2="lt2" tx2="dk2" accent1="accent1" accent2="accent2" accent3="accent3" accent4="accent4" accent5="accent5" accent6="accent6" hlink="hlink" folHlink="folHlink"/>
  <p:sldLayoutIdLst>
    <p:sldLayoutId id="2147483724" r:id="rId1"/>
    <p:sldLayoutId id="2147483746"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Lst>
  <p:txStyles>
    <p:titleStyle>
      <a:lvl1pPr algn="l" defTabSz="914355" rtl="0" eaLnBrk="1" latinLnBrk="0" hangingPunct="1">
        <a:spcBef>
          <a:spcPct val="0"/>
        </a:spcBef>
        <a:buNone/>
        <a:defRPr sz="2800" b="1" kern="1200">
          <a:solidFill>
            <a:srgbClr val="955F27"/>
          </a:solidFill>
          <a:latin typeface="+mj-lt"/>
          <a:ea typeface="+mj-ea"/>
          <a:cs typeface="Kalinga" panose="020B0502040204020203" pitchFamily="34" charset="0"/>
        </a:defRPr>
      </a:lvl1pPr>
    </p:titleStyle>
    <p:bodyStyle>
      <a:lvl1pPr marL="457178" indent="-457178" algn="l" defTabSz="914355" rtl="0" eaLnBrk="1" latinLnBrk="0" hangingPunct="1">
        <a:spcBef>
          <a:spcPts val="1200"/>
        </a:spcBef>
        <a:buFontTx/>
        <a:buBlip>
          <a:blip r:embed="rId13"/>
        </a:buBlip>
        <a:defRPr sz="2400" kern="1200">
          <a:solidFill>
            <a:schemeClr val="tx1"/>
          </a:solidFill>
          <a:latin typeface="Kalinga" panose="020B0502040204020203" pitchFamily="34" charset="0"/>
          <a:ea typeface="+mn-ea"/>
          <a:cs typeface="Kalinga" panose="020B0502040204020203" pitchFamily="34" charset="0"/>
        </a:defRPr>
      </a:lvl1pPr>
      <a:lvl2pPr marL="742913" indent="-285736" algn="l" defTabSz="914355" rtl="0" eaLnBrk="1" latinLnBrk="0" hangingPunct="1">
        <a:spcBef>
          <a:spcPts val="1200"/>
        </a:spcBef>
        <a:buFontTx/>
        <a:buBlip>
          <a:blip r:embed="rId14"/>
        </a:buBlip>
        <a:defRPr sz="2000" kern="1200">
          <a:solidFill>
            <a:schemeClr val="tx1"/>
          </a:solidFill>
          <a:latin typeface="Kalinga" panose="020B0502040204020203" pitchFamily="34" charset="0"/>
          <a:ea typeface="+mn-ea"/>
          <a:cs typeface="Kalinga" panose="020B0502040204020203" pitchFamily="34" charset="0"/>
        </a:defRPr>
      </a:lvl2pPr>
      <a:lvl3pPr marL="1142944" indent="-228588" algn="l" defTabSz="914355" rtl="0" eaLnBrk="1" latinLnBrk="0" hangingPunct="1">
        <a:spcBef>
          <a:spcPct val="20000"/>
        </a:spcBef>
        <a:buFont typeface="Arial" panose="020B0604020202020204" pitchFamily="34" charset="0"/>
        <a:buChar char="•"/>
        <a:defRPr sz="2400" kern="1200">
          <a:solidFill>
            <a:schemeClr val="tx1"/>
          </a:solidFill>
          <a:latin typeface="Kalinga" panose="020B0502040204020203" pitchFamily="34" charset="0"/>
          <a:ea typeface="+mn-ea"/>
          <a:cs typeface="Kalinga" panose="020B0502040204020203" pitchFamily="34" charset="0"/>
        </a:defRPr>
      </a:lvl3pPr>
      <a:lvl4pPr marL="1600120" indent="-228588" algn="l" defTabSz="914355" rtl="0" eaLnBrk="1" latinLnBrk="0" hangingPunct="1">
        <a:spcBef>
          <a:spcPct val="20000"/>
        </a:spcBef>
        <a:buFont typeface="Arial" panose="020B0604020202020204" pitchFamily="34" charset="0"/>
        <a:buChar char="–"/>
        <a:defRPr sz="2400" kern="1200">
          <a:solidFill>
            <a:schemeClr val="tx1"/>
          </a:solidFill>
          <a:latin typeface="Kalinga" panose="020B0502040204020203" pitchFamily="34" charset="0"/>
          <a:ea typeface="+mn-ea"/>
          <a:cs typeface="Kalinga" panose="020B0502040204020203" pitchFamily="34" charset="0"/>
        </a:defRPr>
      </a:lvl4pPr>
      <a:lvl5pPr marL="2057297" indent="-228588" algn="l" defTabSz="914355" rtl="0" eaLnBrk="1" latinLnBrk="0" hangingPunct="1">
        <a:spcBef>
          <a:spcPct val="20000"/>
        </a:spcBef>
        <a:buFont typeface="Arial" panose="020B0604020202020204" pitchFamily="34" charset="0"/>
        <a:buChar char="»"/>
        <a:defRPr sz="2400" kern="1200">
          <a:solidFill>
            <a:schemeClr val="tx1"/>
          </a:solidFill>
          <a:latin typeface="Kalinga" panose="020B0502040204020203" pitchFamily="34" charset="0"/>
          <a:ea typeface="+mn-ea"/>
          <a:cs typeface="Kalinga" panose="020B0502040204020203" pitchFamily="34" charset="0"/>
        </a:defRPr>
      </a:lvl5pPr>
      <a:lvl6pPr marL="2514474"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21036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41" r:id="rId3"/>
    <p:sldLayoutId id="2147483740" r:id="rId4"/>
  </p:sldLayoutIdLst>
  <p:txStyles>
    <p:titleStyle>
      <a:lvl1pPr algn="l" defTabSz="91435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8" indent="-228588" algn="l" defTabSz="914355"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66" indent="-228588" algn="l" defTabSz="914355"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44" indent="-228588" algn="l" defTabSz="914355"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20"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297"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474"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B3B99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8897946"/>
      </p:ext>
    </p:extLst>
  </p:cSld>
  <p:clrMap bg1="lt1" tx1="dk1" bg2="lt2" tx2="dk2" accent1="accent1" accent2="accent2" accent3="accent3" accent4="accent4" accent5="accent5" accent6="accent6" hlink="hlink" folHlink="folHlink"/>
  <p:sldLayoutIdLst>
    <p:sldLayoutId id="2147483737" r:id="rId1"/>
  </p:sldLayoutIdLst>
  <p:txStyles>
    <p:titleStyle>
      <a:lvl1pPr algn="l" defTabSz="91435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8" indent="-228588" algn="l" defTabSz="914355"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66" indent="-228588" algn="l" defTabSz="914355"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44" indent="-228588" algn="l" defTabSz="914355"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20"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297"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474"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6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6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6.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6.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xml"/><Relationship Id="rId1" Type="http://schemas.openxmlformats.org/officeDocument/2006/relationships/slideLayout" Target="../slideLayouts/slideLayout65.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xml"/><Relationship Id="rId1" Type="http://schemas.openxmlformats.org/officeDocument/2006/relationships/slideLayout" Target="../slideLayouts/slideLayout65.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65.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9.jpg"/><Relationship Id="rId7" Type="http://schemas.openxmlformats.org/officeDocument/2006/relationships/image" Target="../media/image11.jpg"/><Relationship Id="rId12" Type="http://schemas.openxmlformats.org/officeDocument/2006/relationships/image" Target="../media/image16.jpg"/><Relationship Id="rId2" Type="http://schemas.openxmlformats.org/officeDocument/2006/relationships/image" Target="../media/image8.jpeg"/><Relationship Id="rId1" Type="http://schemas.openxmlformats.org/officeDocument/2006/relationships/slideLayout" Target="../slideLayouts/slideLayout65.xml"/><Relationship Id="rId6" Type="http://schemas.openxmlformats.org/officeDocument/2006/relationships/image" Target="../media/image1.png"/><Relationship Id="rId11" Type="http://schemas.openxmlformats.org/officeDocument/2006/relationships/image" Target="../media/image15.jpg"/><Relationship Id="rId5" Type="http://schemas.openxmlformats.org/officeDocument/2006/relationships/image" Target="../media/image3.png"/><Relationship Id="rId10" Type="http://schemas.openxmlformats.org/officeDocument/2006/relationships/image" Target="../media/image14.jpg"/><Relationship Id="rId4" Type="http://schemas.openxmlformats.org/officeDocument/2006/relationships/image" Target="../media/image10.jpg"/><Relationship Id="rId9" Type="http://schemas.openxmlformats.org/officeDocument/2006/relationships/image" Target="../media/image13.jpeg"/></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65.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68.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62025" y="470647"/>
            <a:ext cx="4771569" cy="1290542"/>
          </a:xfrm>
        </p:spPr>
        <p:txBody>
          <a:bodyPr anchor="t"/>
          <a:lstStyle/>
          <a:p>
            <a:r>
              <a:rPr lang="en-US" sz="3600" dirty="0">
                <a:solidFill>
                  <a:srgbClr val="5E514D"/>
                </a:solidFill>
              </a:rPr>
              <a:t>Love Wins: </a:t>
            </a:r>
          </a:p>
          <a:p>
            <a:pPr>
              <a:lnSpc>
                <a:spcPts val="3260"/>
              </a:lnSpc>
              <a:spcBef>
                <a:spcPts val="0"/>
              </a:spcBef>
            </a:pPr>
            <a:r>
              <a:rPr lang="en-US" sz="2800" dirty="0"/>
              <a:t>Trauma, </a:t>
            </a:r>
            <a:br>
              <a:rPr lang="en-US" sz="2800" dirty="0"/>
            </a:br>
            <a:r>
              <a:rPr lang="en-US" sz="2800" dirty="0"/>
              <a:t>the Nervous System </a:t>
            </a:r>
            <a:br>
              <a:rPr lang="en-US" sz="2800" dirty="0"/>
            </a:br>
            <a:r>
              <a:rPr lang="en-US" sz="2800" dirty="0"/>
              <a:t>and Recovery</a:t>
            </a:r>
            <a:endParaRPr lang="en-US" sz="2800" i="1" dirty="0"/>
          </a:p>
        </p:txBody>
      </p:sp>
      <p:sp>
        <p:nvSpPr>
          <p:cNvPr id="9" name="Text Placeholder 8"/>
          <p:cNvSpPr>
            <a:spLocks noGrp="1"/>
          </p:cNvSpPr>
          <p:nvPr>
            <p:ph type="body" sz="quarter" idx="12"/>
          </p:nvPr>
        </p:nvSpPr>
        <p:spPr>
          <a:xfrm>
            <a:off x="698119" y="2774685"/>
            <a:ext cx="5085943" cy="1662335"/>
          </a:xfrm>
        </p:spPr>
        <p:txBody>
          <a:bodyPr/>
          <a:lstStyle/>
          <a:p>
            <a:r>
              <a:rPr lang="en-US" dirty="0"/>
              <a:t>James Seymour, MD, SEP</a:t>
            </a:r>
          </a:p>
          <a:p>
            <a:pPr>
              <a:spcBef>
                <a:spcPts val="400"/>
              </a:spcBef>
            </a:pPr>
            <a:r>
              <a:rPr lang="en-US" sz="1400" dirty="0"/>
              <a:t>Director, Program for Trauma Recovery</a:t>
            </a:r>
          </a:p>
          <a:p>
            <a:pPr>
              <a:spcBef>
                <a:spcPts val="400"/>
              </a:spcBef>
            </a:pPr>
            <a:r>
              <a:rPr lang="en-US" sz="1400" dirty="0"/>
              <a:t>Diplomate American Board of Neurology and Psychiatry</a:t>
            </a:r>
          </a:p>
          <a:p>
            <a:pPr>
              <a:spcBef>
                <a:spcPts val="400"/>
              </a:spcBef>
            </a:pPr>
            <a:r>
              <a:rPr lang="en-US" sz="1400" dirty="0"/>
              <a:t>Diplomate American Board of Addiction Medicine</a:t>
            </a:r>
          </a:p>
        </p:txBody>
      </p:sp>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66450" y="-240161"/>
            <a:ext cx="3595911" cy="6893389"/>
          </a:xfrm>
          <a:prstGeom prst="rect">
            <a:avLst/>
          </a:prstGeom>
        </p:spPr>
      </p:pic>
    </p:spTree>
    <p:extLst>
      <p:ext uri="{BB962C8B-B14F-4D97-AF65-F5344CB8AC3E}">
        <p14:creationId xmlns:p14="http://schemas.microsoft.com/office/powerpoint/2010/main" val="1898649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New Perspectives</a:t>
            </a:r>
          </a:p>
        </p:txBody>
      </p:sp>
      <p:sp>
        <p:nvSpPr>
          <p:cNvPr id="11" name="Content Placeholder 3"/>
          <p:cNvSpPr txBox="1">
            <a:spLocks/>
          </p:cNvSpPr>
          <p:nvPr/>
        </p:nvSpPr>
        <p:spPr>
          <a:xfrm>
            <a:off x="457200" y="955329"/>
            <a:ext cx="6898341" cy="4431323"/>
          </a:xfrm>
          <a:prstGeom prst="rect">
            <a:avLst/>
          </a:prstGeom>
        </p:spPr>
        <p:txBody>
          <a:bodyPr>
            <a:noAutofit/>
          </a:bodyPr>
          <a:lstStyle>
            <a:lvl1pPr marL="274320" indent="-274320" algn="l" defTabSz="914400" rtl="0" eaLnBrk="1" latinLnBrk="0" hangingPunct="1">
              <a:lnSpc>
                <a:spcPts val="2700"/>
              </a:lnSpc>
              <a:spcBef>
                <a:spcPts val="3000"/>
              </a:spcBef>
              <a:buClr>
                <a:srgbClr val="B3B995"/>
              </a:buClr>
              <a:buSzPct val="100000"/>
              <a:buFont typeface="Wingdings" charset="2"/>
              <a:buChar char="§"/>
              <a:defRPr sz="2400" kern="1200">
                <a:solidFill>
                  <a:schemeClr val="tx1"/>
                </a:solidFill>
                <a:latin typeface="+mn-lt"/>
                <a:ea typeface="+mn-ea"/>
                <a:cs typeface="Kalinga" panose="020B0502040204020203" pitchFamily="34" charset="0"/>
              </a:defRPr>
            </a:lvl1pPr>
            <a:lvl2pPr marL="548640" indent="-274320" algn="l" defTabSz="914400" rtl="0" eaLnBrk="1" latinLnBrk="0" hangingPunct="1">
              <a:lnSpc>
                <a:spcPts val="2500"/>
              </a:lnSpc>
              <a:spcBef>
                <a:spcPts val="1800"/>
              </a:spcBef>
              <a:buClr>
                <a:srgbClr val="955F27"/>
              </a:buClr>
              <a:buSzPct val="100000"/>
              <a:buFont typeface="Wingdings" charset="2"/>
              <a:buChar char="§"/>
              <a:defRPr sz="2400" kern="1200">
                <a:solidFill>
                  <a:schemeClr val="tx1"/>
                </a:solidFill>
                <a:latin typeface="+mn-lt"/>
                <a:ea typeface="+mn-ea"/>
                <a:cs typeface="Kalinga" panose="020B0502040204020203" pitchFamily="34" charset="0"/>
              </a:defRPr>
            </a:lvl2pPr>
            <a:lvl3pPr marL="822960" indent="-274320" algn="l" defTabSz="914400" rtl="0" eaLnBrk="1" latinLnBrk="0" hangingPunct="1">
              <a:lnSpc>
                <a:spcPts val="2500"/>
              </a:lnSpc>
              <a:spcBef>
                <a:spcPts val="1800"/>
              </a:spcBef>
              <a:buClr>
                <a:srgbClr val="732E4A"/>
              </a:buClr>
              <a:buSzPct val="100000"/>
              <a:buFont typeface="Wingdings" charset="2"/>
              <a:buChar char="§"/>
              <a:defRPr sz="2000" kern="1200">
                <a:solidFill>
                  <a:schemeClr val="tx1"/>
                </a:solidFill>
                <a:latin typeface="+mn-lt"/>
                <a:ea typeface="+mn-ea"/>
                <a:cs typeface="Kalinga" panose="020B0502040204020203" pitchFamily="34" charset="0"/>
              </a:defRPr>
            </a:lvl3pPr>
            <a:lvl4pPr marL="1600200" indent="-228600" algn="l" defTabSz="914400" rtl="0" eaLnBrk="1" latinLnBrk="0" hangingPunct="1">
              <a:spcBef>
                <a:spcPts val="1200"/>
              </a:spcBef>
              <a:buClr>
                <a:srgbClr val="B3B995"/>
              </a:buClr>
              <a:buSzPct val="100000"/>
              <a:buFont typeface="Wingdings" charset="2"/>
              <a:buChar char="§"/>
              <a:defRPr sz="2000" kern="1200">
                <a:solidFill>
                  <a:schemeClr val="tx1"/>
                </a:solidFill>
                <a:latin typeface="+mn-lt"/>
                <a:ea typeface="+mn-ea"/>
                <a:cs typeface="Kalinga" panose="020B0502040204020203" pitchFamily="34" charset="0"/>
              </a:defRPr>
            </a:lvl4pPr>
            <a:lvl5pPr marL="2057400" indent="-228600" algn="l" defTabSz="914400" rtl="0" eaLnBrk="1" latinLnBrk="0" hangingPunct="1">
              <a:spcBef>
                <a:spcPts val="1200"/>
              </a:spcBef>
              <a:buClr>
                <a:srgbClr val="B3B995"/>
              </a:buClr>
              <a:buSzPct val="100000"/>
              <a:buFont typeface="Wingdings" charset="2"/>
              <a:buChar char="§"/>
              <a:defRPr sz="2000" kern="1200">
                <a:solidFill>
                  <a:schemeClr val="tx1"/>
                </a:solidFill>
                <a:latin typeface="+mn-lt"/>
                <a:ea typeface="+mn-ea"/>
                <a:cs typeface="Kalinga"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800"/>
              </a:spcBef>
            </a:pPr>
            <a:r>
              <a:rPr lang="en-US" sz="1800" dirty="0"/>
              <a:t>We no not “treat trauma”</a:t>
            </a:r>
          </a:p>
          <a:p>
            <a:pPr>
              <a:spcBef>
                <a:spcPts val="1800"/>
              </a:spcBef>
            </a:pPr>
            <a:r>
              <a:rPr lang="en-US" sz="1800" dirty="0"/>
              <a:t>The individual has already survived the trauma</a:t>
            </a:r>
          </a:p>
          <a:p>
            <a:pPr>
              <a:spcBef>
                <a:spcPts val="1800"/>
              </a:spcBef>
            </a:pPr>
            <a:r>
              <a:rPr lang="en-US" sz="1800" dirty="0"/>
              <a:t>The effects of psychological trauma are not a disease we need to treat</a:t>
            </a:r>
          </a:p>
          <a:p>
            <a:pPr>
              <a:spcBef>
                <a:spcPts val="1800"/>
              </a:spcBef>
            </a:pPr>
            <a:r>
              <a:rPr lang="en-US" sz="1800" dirty="0"/>
              <a:t>What we are doing is assisting and facilitating recovery from the effects of trauma</a:t>
            </a:r>
          </a:p>
          <a:p>
            <a:pPr>
              <a:spcBef>
                <a:spcPts val="1800"/>
              </a:spcBef>
            </a:pPr>
            <a:r>
              <a:rPr lang="en-US" sz="1800" dirty="0"/>
              <a:t>Language makes a difference</a:t>
            </a:r>
          </a:p>
        </p:txBody>
      </p:sp>
    </p:spTree>
    <p:extLst>
      <p:ext uri="{BB962C8B-B14F-4D97-AF65-F5344CB8AC3E}">
        <p14:creationId xmlns:p14="http://schemas.microsoft.com/office/powerpoint/2010/main" val="343597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New Perspectives</a:t>
            </a:r>
          </a:p>
        </p:txBody>
      </p:sp>
      <p:sp>
        <p:nvSpPr>
          <p:cNvPr id="11" name="Content Placeholder 3"/>
          <p:cNvSpPr txBox="1">
            <a:spLocks/>
          </p:cNvSpPr>
          <p:nvPr/>
        </p:nvSpPr>
        <p:spPr>
          <a:xfrm>
            <a:off x="457200" y="955329"/>
            <a:ext cx="7543800" cy="4431323"/>
          </a:xfrm>
          <a:prstGeom prst="rect">
            <a:avLst/>
          </a:prstGeom>
        </p:spPr>
        <p:txBody>
          <a:bodyPr>
            <a:noAutofit/>
          </a:bodyPr>
          <a:lstStyle>
            <a:lvl1pPr marL="274320" indent="-274320" algn="l" defTabSz="914400" rtl="0" eaLnBrk="1" latinLnBrk="0" hangingPunct="1">
              <a:lnSpc>
                <a:spcPts val="2700"/>
              </a:lnSpc>
              <a:spcBef>
                <a:spcPts val="3000"/>
              </a:spcBef>
              <a:buClr>
                <a:srgbClr val="B3B995"/>
              </a:buClr>
              <a:buSzPct val="100000"/>
              <a:buFont typeface="Wingdings" charset="2"/>
              <a:buChar char="§"/>
              <a:defRPr sz="2400" kern="1200">
                <a:solidFill>
                  <a:schemeClr val="tx1"/>
                </a:solidFill>
                <a:latin typeface="+mn-lt"/>
                <a:ea typeface="+mn-ea"/>
                <a:cs typeface="Kalinga" panose="020B0502040204020203" pitchFamily="34" charset="0"/>
              </a:defRPr>
            </a:lvl1pPr>
            <a:lvl2pPr marL="548640" indent="-274320" algn="l" defTabSz="914400" rtl="0" eaLnBrk="1" latinLnBrk="0" hangingPunct="1">
              <a:lnSpc>
                <a:spcPts val="2500"/>
              </a:lnSpc>
              <a:spcBef>
                <a:spcPts val="1800"/>
              </a:spcBef>
              <a:buClr>
                <a:srgbClr val="955F27"/>
              </a:buClr>
              <a:buSzPct val="100000"/>
              <a:buFont typeface="Wingdings" charset="2"/>
              <a:buChar char="§"/>
              <a:defRPr sz="2400" kern="1200">
                <a:solidFill>
                  <a:schemeClr val="tx1"/>
                </a:solidFill>
                <a:latin typeface="+mn-lt"/>
                <a:ea typeface="+mn-ea"/>
                <a:cs typeface="Kalinga" panose="020B0502040204020203" pitchFamily="34" charset="0"/>
              </a:defRPr>
            </a:lvl2pPr>
            <a:lvl3pPr marL="822960" indent="-274320" algn="l" defTabSz="914400" rtl="0" eaLnBrk="1" latinLnBrk="0" hangingPunct="1">
              <a:lnSpc>
                <a:spcPts val="2500"/>
              </a:lnSpc>
              <a:spcBef>
                <a:spcPts val="1800"/>
              </a:spcBef>
              <a:buClr>
                <a:srgbClr val="732E4A"/>
              </a:buClr>
              <a:buSzPct val="100000"/>
              <a:buFont typeface="Wingdings" charset="2"/>
              <a:buChar char="§"/>
              <a:defRPr sz="2000" kern="1200">
                <a:solidFill>
                  <a:schemeClr val="tx1"/>
                </a:solidFill>
                <a:latin typeface="+mn-lt"/>
                <a:ea typeface="+mn-ea"/>
                <a:cs typeface="Kalinga" panose="020B0502040204020203" pitchFamily="34" charset="0"/>
              </a:defRPr>
            </a:lvl3pPr>
            <a:lvl4pPr marL="1600200" indent="-228600" algn="l" defTabSz="914400" rtl="0" eaLnBrk="1" latinLnBrk="0" hangingPunct="1">
              <a:spcBef>
                <a:spcPts val="1200"/>
              </a:spcBef>
              <a:buClr>
                <a:srgbClr val="B3B995"/>
              </a:buClr>
              <a:buSzPct val="100000"/>
              <a:buFont typeface="Wingdings" charset="2"/>
              <a:buChar char="§"/>
              <a:defRPr sz="2000" kern="1200">
                <a:solidFill>
                  <a:schemeClr val="tx1"/>
                </a:solidFill>
                <a:latin typeface="+mn-lt"/>
                <a:ea typeface="+mn-ea"/>
                <a:cs typeface="Kalinga" panose="020B0502040204020203" pitchFamily="34" charset="0"/>
              </a:defRPr>
            </a:lvl4pPr>
            <a:lvl5pPr marL="2057400" indent="-228600" algn="l" defTabSz="914400" rtl="0" eaLnBrk="1" latinLnBrk="0" hangingPunct="1">
              <a:spcBef>
                <a:spcPts val="1200"/>
              </a:spcBef>
              <a:buClr>
                <a:srgbClr val="B3B995"/>
              </a:buClr>
              <a:buSzPct val="100000"/>
              <a:buFont typeface="Wingdings" charset="2"/>
              <a:buChar char="§"/>
              <a:defRPr sz="2000" kern="1200">
                <a:solidFill>
                  <a:schemeClr val="tx1"/>
                </a:solidFill>
                <a:latin typeface="+mn-lt"/>
                <a:ea typeface="+mn-ea"/>
                <a:cs typeface="Kalinga"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Regulation theory provides a more concise, more elegant, and simpler explanation of complex emotional and behavioral difficulties than does categorical diagnosis</a:t>
            </a:r>
          </a:p>
          <a:p>
            <a:r>
              <a:rPr lang="en-US" sz="1800" dirty="0"/>
              <a:t>Regulation theory is completely compatible with what we know about neurobiology, attachment, evolution, and the development of the nervous system</a:t>
            </a:r>
          </a:p>
          <a:p>
            <a:r>
              <a:rPr lang="en-US" sz="1800" dirty="0"/>
              <a:t>The </a:t>
            </a:r>
            <a:r>
              <a:rPr lang="en-US" sz="1800" dirty="0" err="1"/>
              <a:t>polyvgal</a:t>
            </a:r>
            <a:r>
              <a:rPr lang="en-US" sz="1800" dirty="0"/>
              <a:t> theory links the development of the autonomic nervous system over time to complex human behavior</a:t>
            </a:r>
          </a:p>
        </p:txBody>
      </p:sp>
    </p:spTree>
    <p:extLst>
      <p:ext uri="{BB962C8B-B14F-4D97-AF65-F5344CB8AC3E}">
        <p14:creationId xmlns:p14="http://schemas.microsoft.com/office/powerpoint/2010/main" val="1273435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The Polyvagal Theory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9253" y="124078"/>
            <a:ext cx="3559735" cy="484461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257" y="2016617"/>
            <a:ext cx="4316508" cy="1580471"/>
          </a:xfrm>
          <a:prstGeom prst="rect">
            <a:avLst/>
          </a:prstGeom>
        </p:spPr>
      </p:pic>
    </p:spTree>
    <p:extLst>
      <p:ext uri="{BB962C8B-B14F-4D97-AF65-F5344CB8AC3E}">
        <p14:creationId xmlns:p14="http://schemas.microsoft.com/office/powerpoint/2010/main" val="581726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The Polyvagal Theory</a:t>
            </a:r>
          </a:p>
        </p:txBody>
      </p:sp>
      <p:sp>
        <p:nvSpPr>
          <p:cNvPr id="4" name="Content Placeholder 3"/>
          <p:cNvSpPr txBox="1">
            <a:spLocks/>
          </p:cNvSpPr>
          <p:nvPr/>
        </p:nvSpPr>
        <p:spPr>
          <a:xfrm>
            <a:off x="457200" y="1103247"/>
            <a:ext cx="7073153" cy="4431323"/>
          </a:xfrm>
          <a:prstGeom prst="rect">
            <a:avLst/>
          </a:prstGeom>
        </p:spPr>
        <p:txBody>
          <a:bodyPr>
            <a:noAutofit/>
          </a:bodyPr>
          <a:lstStyle>
            <a:lvl1pPr marL="274320" indent="-274320" algn="l" defTabSz="914400" rtl="0" eaLnBrk="1" latinLnBrk="0" hangingPunct="1">
              <a:lnSpc>
                <a:spcPts val="2700"/>
              </a:lnSpc>
              <a:spcBef>
                <a:spcPts val="3000"/>
              </a:spcBef>
              <a:buClr>
                <a:srgbClr val="B3B995"/>
              </a:buClr>
              <a:buSzPct val="100000"/>
              <a:buFont typeface="Wingdings" charset="2"/>
              <a:buChar char="§"/>
              <a:defRPr sz="2400" kern="1200">
                <a:solidFill>
                  <a:schemeClr val="tx1"/>
                </a:solidFill>
                <a:latin typeface="+mn-lt"/>
                <a:ea typeface="+mn-ea"/>
                <a:cs typeface="Kalinga" panose="020B0502040204020203" pitchFamily="34" charset="0"/>
              </a:defRPr>
            </a:lvl1pPr>
            <a:lvl2pPr marL="548640" indent="-274320" algn="l" defTabSz="914400" rtl="0" eaLnBrk="1" latinLnBrk="0" hangingPunct="1">
              <a:lnSpc>
                <a:spcPts val="2500"/>
              </a:lnSpc>
              <a:spcBef>
                <a:spcPts val="1800"/>
              </a:spcBef>
              <a:buClr>
                <a:srgbClr val="955F27"/>
              </a:buClr>
              <a:buSzPct val="100000"/>
              <a:buFont typeface="Wingdings" charset="2"/>
              <a:buChar char="§"/>
              <a:defRPr sz="2400" kern="1200">
                <a:solidFill>
                  <a:schemeClr val="tx1"/>
                </a:solidFill>
                <a:latin typeface="+mn-lt"/>
                <a:ea typeface="+mn-ea"/>
                <a:cs typeface="Kalinga" panose="020B0502040204020203" pitchFamily="34" charset="0"/>
              </a:defRPr>
            </a:lvl2pPr>
            <a:lvl3pPr marL="822960" indent="-274320" algn="l" defTabSz="914400" rtl="0" eaLnBrk="1" latinLnBrk="0" hangingPunct="1">
              <a:lnSpc>
                <a:spcPts val="2500"/>
              </a:lnSpc>
              <a:spcBef>
                <a:spcPts val="1800"/>
              </a:spcBef>
              <a:buClr>
                <a:srgbClr val="732E4A"/>
              </a:buClr>
              <a:buSzPct val="100000"/>
              <a:buFont typeface="Wingdings" charset="2"/>
              <a:buChar char="§"/>
              <a:defRPr sz="2000" kern="1200">
                <a:solidFill>
                  <a:schemeClr val="tx1"/>
                </a:solidFill>
                <a:latin typeface="+mn-lt"/>
                <a:ea typeface="+mn-ea"/>
                <a:cs typeface="Kalinga" panose="020B0502040204020203" pitchFamily="34" charset="0"/>
              </a:defRPr>
            </a:lvl3pPr>
            <a:lvl4pPr marL="1600200" indent="-228600" algn="l" defTabSz="914400" rtl="0" eaLnBrk="1" latinLnBrk="0" hangingPunct="1">
              <a:spcBef>
                <a:spcPts val="1200"/>
              </a:spcBef>
              <a:buClr>
                <a:srgbClr val="B3B995"/>
              </a:buClr>
              <a:buSzPct val="100000"/>
              <a:buFont typeface="Wingdings" charset="2"/>
              <a:buChar char="§"/>
              <a:defRPr sz="2000" kern="1200">
                <a:solidFill>
                  <a:schemeClr val="tx1"/>
                </a:solidFill>
                <a:latin typeface="+mn-lt"/>
                <a:ea typeface="+mn-ea"/>
                <a:cs typeface="Kalinga" panose="020B0502040204020203" pitchFamily="34" charset="0"/>
              </a:defRPr>
            </a:lvl4pPr>
            <a:lvl5pPr marL="2057400" indent="-228600" algn="l" defTabSz="914400" rtl="0" eaLnBrk="1" latinLnBrk="0" hangingPunct="1">
              <a:spcBef>
                <a:spcPts val="1200"/>
              </a:spcBef>
              <a:buClr>
                <a:srgbClr val="B3B995"/>
              </a:buClr>
              <a:buSzPct val="100000"/>
              <a:buFont typeface="Wingdings" charset="2"/>
              <a:buChar char="§"/>
              <a:defRPr sz="2000" kern="1200">
                <a:solidFill>
                  <a:schemeClr val="tx1"/>
                </a:solidFill>
                <a:latin typeface="+mn-lt"/>
                <a:ea typeface="+mn-ea"/>
                <a:cs typeface="Kalinga"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There are two distinct vagal nervous systems in mammals</a:t>
            </a:r>
          </a:p>
          <a:p>
            <a:r>
              <a:rPr lang="en-US" sz="1800" dirty="0" err="1"/>
              <a:t>Neuroregulation</a:t>
            </a:r>
            <a:r>
              <a:rPr lang="en-US" sz="1800" dirty="0"/>
              <a:t> of the heart is anatomically and functionally linked to the neural control of the muscles of the face and head</a:t>
            </a:r>
          </a:p>
          <a:p>
            <a:r>
              <a:rPr lang="en-US" sz="1800" dirty="0"/>
              <a:t>The </a:t>
            </a:r>
            <a:r>
              <a:rPr lang="en-US" sz="1800" dirty="0" err="1"/>
              <a:t>vagus</a:t>
            </a:r>
            <a:r>
              <a:rPr lang="en-US" sz="1800" dirty="0"/>
              <a:t> nerve complex mediates the social engagement system</a:t>
            </a:r>
          </a:p>
        </p:txBody>
      </p:sp>
    </p:spTree>
    <p:extLst>
      <p:ext uri="{BB962C8B-B14F-4D97-AF65-F5344CB8AC3E}">
        <p14:creationId xmlns:p14="http://schemas.microsoft.com/office/powerpoint/2010/main" val="710286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3B995"/>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The Polyvagal Theory</a:t>
            </a:r>
          </a:p>
        </p:txBody>
      </p:sp>
      <p:sp>
        <p:nvSpPr>
          <p:cNvPr id="4" name="Content Placeholder 3"/>
          <p:cNvSpPr txBox="1">
            <a:spLocks/>
          </p:cNvSpPr>
          <p:nvPr/>
        </p:nvSpPr>
        <p:spPr>
          <a:xfrm>
            <a:off x="3623983" y="1090317"/>
            <a:ext cx="5096434" cy="4512594"/>
          </a:xfrm>
          <a:prstGeom prst="rect">
            <a:avLst/>
          </a:prstGeom>
        </p:spPr>
        <p:txBody>
          <a:bodyPr>
            <a:noAutofit/>
          </a:bodyPr>
          <a:lstStyle>
            <a:lvl1pPr marL="274320" indent="-274320" algn="l" defTabSz="914400" rtl="0" eaLnBrk="1" latinLnBrk="0" hangingPunct="1">
              <a:lnSpc>
                <a:spcPts val="2700"/>
              </a:lnSpc>
              <a:spcBef>
                <a:spcPts val="3000"/>
              </a:spcBef>
              <a:buClr>
                <a:srgbClr val="B3B995"/>
              </a:buClr>
              <a:buSzPct val="100000"/>
              <a:buFont typeface="Wingdings" charset="2"/>
              <a:buChar char="§"/>
              <a:defRPr sz="2400" kern="1200">
                <a:solidFill>
                  <a:schemeClr val="tx1"/>
                </a:solidFill>
                <a:latin typeface="+mn-lt"/>
                <a:ea typeface="+mn-ea"/>
                <a:cs typeface="Kalinga" panose="020B0502040204020203" pitchFamily="34" charset="0"/>
              </a:defRPr>
            </a:lvl1pPr>
            <a:lvl2pPr marL="548640" indent="-274320" algn="l" defTabSz="914400" rtl="0" eaLnBrk="1" latinLnBrk="0" hangingPunct="1">
              <a:lnSpc>
                <a:spcPts val="2500"/>
              </a:lnSpc>
              <a:spcBef>
                <a:spcPts val="1800"/>
              </a:spcBef>
              <a:buClr>
                <a:srgbClr val="955F27"/>
              </a:buClr>
              <a:buSzPct val="100000"/>
              <a:buFont typeface="Wingdings" charset="2"/>
              <a:buChar char="§"/>
              <a:defRPr sz="2400" kern="1200">
                <a:solidFill>
                  <a:schemeClr val="tx1"/>
                </a:solidFill>
                <a:latin typeface="+mn-lt"/>
                <a:ea typeface="+mn-ea"/>
                <a:cs typeface="Kalinga" panose="020B0502040204020203" pitchFamily="34" charset="0"/>
              </a:defRPr>
            </a:lvl2pPr>
            <a:lvl3pPr marL="822960" indent="-274320" algn="l" defTabSz="914400" rtl="0" eaLnBrk="1" latinLnBrk="0" hangingPunct="1">
              <a:lnSpc>
                <a:spcPts val="2500"/>
              </a:lnSpc>
              <a:spcBef>
                <a:spcPts val="1800"/>
              </a:spcBef>
              <a:buClr>
                <a:srgbClr val="732E4A"/>
              </a:buClr>
              <a:buSzPct val="100000"/>
              <a:buFont typeface="Wingdings" charset="2"/>
              <a:buChar char="§"/>
              <a:defRPr sz="2000" kern="1200">
                <a:solidFill>
                  <a:schemeClr val="tx1"/>
                </a:solidFill>
                <a:latin typeface="+mn-lt"/>
                <a:ea typeface="+mn-ea"/>
                <a:cs typeface="Kalinga" panose="020B0502040204020203" pitchFamily="34" charset="0"/>
              </a:defRPr>
            </a:lvl3pPr>
            <a:lvl4pPr marL="1600200" indent="-228600" algn="l" defTabSz="914400" rtl="0" eaLnBrk="1" latinLnBrk="0" hangingPunct="1">
              <a:spcBef>
                <a:spcPts val="1200"/>
              </a:spcBef>
              <a:buClr>
                <a:srgbClr val="B3B995"/>
              </a:buClr>
              <a:buSzPct val="100000"/>
              <a:buFont typeface="Wingdings" charset="2"/>
              <a:buChar char="§"/>
              <a:defRPr sz="2000" kern="1200">
                <a:solidFill>
                  <a:schemeClr val="tx1"/>
                </a:solidFill>
                <a:latin typeface="+mn-lt"/>
                <a:ea typeface="+mn-ea"/>
                <a:cs typeface="Kalinga" panose="020B0502040204020203" pitchFamily="34" charset="0"/>
              </a:defRPr>
            </a:lvl4pPr>
            <a:lvl5pPr marL="2057400" indent="-228600" algn="l" defTabSz="914400" rtl="0" eaLnBrk="1" latinLnBrk="0" hangingPunct="1">
              <a:spcBef>
                <a:spcPts val="1200"/>
              </a:spcBef>
              <a:buClr>
                <a:srgbClr val="B3B995"/>
              </a:buClr>
              <a:buSzPct val="100000"/>
              <a:buFont typeface="Wingdings" charset="2"/>
              <a:buChar char="§"/>
              <a:defRPr sz="2000" kern="1200">
                <a:solidFill>
                  <a:schemeClr val="tx1"/>
                </a:solidFill>
                <a:latin typeface="+mn-lt"/>
                <a:ea typeface="+mn-ea"/>
                <a:cs typeface="Kalinga"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3300"/>
              </a:lnSpc>
              <a:spcBef>
                <a:spcPts val="0"/>
              </a:spcBef>
              <a:buNone/>
            </a:pPr>
            <a:r>
              <a:rPr lang="en-US" sz="2200" dirty="0">
                <a:solidFill>
                  <a:schemeClr val="bg1"/>
                </a:solidFill>
              </a:rPr>
              <a:t>“The polyvagal theory links the evolution of the neural regulation of the heart to affective experience, emotional expression, facial gestures, vocal communication and social behavior that is responsive to the behavior of others”</a:t>
            </a:r>
          </a:p>
          <a:p>
            <a:pPr marL="0" lvl="2" indent="0" algn="r">
              <a:lnSpc>
                <a:spcPts val="2700"/>
              </a:lnSpc>
              <a:spcBef>
                <a:spcPts val="600"/>
              </a:spcBef>
              <a:buClr>
                <a:srgbClr val="B3B995"/>
              </a:buClr>
              <a:buNone/>
            </a:pPr>
            <a:r>
              <a:rPr lang="en-US" dirty="0">
                <a:solidFill>
                  <a:schemeClr val="bg1"/>
                </a:solidFill>
              </a:rPr>
              <a:t>~ Stephen Porges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38261">
            <a:off x="884375" y="1223681"/>
            <a:ext cx="2216569" cy="3341594"/>
          </a:xfrm>
          <a:prstGeom prst="rect">
            <a:avLst/>
          </a:prstGeom>
        </p:spPr>
      </p:pic>
    </p:spTree>
    <p:extLst>
      <p:ext uri="{BB962C8B-B14F-4D97-AF65-F5344CB8AC3E}">
        <p14:creationId xmlns:p14="http://schemas.microsoft.com/office/powerpoint/2010/main" val="1902345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Basically is the parasympathetic system</a:t>
            </a:r>
          </a:p>
          <a:p>
            <a:r>
              <a:rPr lang="en-US" dirty="0"/>
              <a:t>Cranial nerves originating in the brainstem (medulla)</a:t>
            </a:r>
          </a:p>
          <a:p>
            <a:r>
              <a:rPr lang="en-US" dirty="0"/>
              <a:t>The second longest nerves in the human body</a:t>
            </a:r>
          </a:p>
          <a:p>
            <a:r>
              <a:rPr lang="en-US" dirty="0"/>
              <a:t>The “innards”</a:t>
            </a:r>
          </a:p>
          <a:p>
            <a:r>
              <a:rPr lang="en-US" dirty="0"/>
              <a:t>Rest and digest</a:t>
            </a:r>
          </a:p>
          <a:p>
            <a:r>
              <a:rPr lang="en-US" dirty="0"/>
              <a:t>80% of fibers are afferent</a:t>
            </a:r>
          </a:p>
          <a:p>
            <a:endParaRPr lang="en-US" dirty="0"/>
          </a:p>
        </p:txBody>
      </p:sp>
      <p:sp>
        <p:nvSpPr>
          <p:cNvPr id="2" name="Text Placeholder 1"/>
          <p:cNvSpPr>
            <a:spLocks noGrp="1"/>
          </p:cNvSpPr>
          <p:nvPr>
            <p:ph type="body" sz="quarter" idx="10"/>
          </p:nvPr>
        </p:nvSpPr>
        <p:spPr/>
        <p:txBody>
          <a:bodyPr/>
          <a:lstStyle/>
          <a:p>
            <a:r>
              <a:rPr lang="en-US" dirty="0"/>
              <a:t>The Vagus Nerves</a:t>
            </a:r>
          </a:p>
        </p:txBody>
      </p:sp>
    </p:spTree>
    <p:extLst>
      <p:ext uri="{BB962C8B-B14F-4D97-AF65-F5344CB8AC3E}">
        <p14:creationId xmlns:p14="http://schemas.microsoft.com/office/powerpoint/2010/main" val="1231185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The Vagus Nerves</a:t>
            </a:r>
          </a:p>
        </p:txBody>
      </p:sp>
      <p:sp>
        <p:nvSpPr>
          <p:cNvPr id="5" name="shape 1"/>
          <p:cNvSpPr/>
          <p:nvPr/>
        </p:nvSpPr>
        <p:spPr>
          <a:xfrm flipH="1">
            <a:off x="551329" y="1414697"/>
            <a:ext cx="3743334" cy="3497016"/>
          </a:xfrm>
          <a:prstGeom prst="round2DiagRect">
            <a:avLst>
              <a:gd name="adj1" fmla="val 20543"/>
              <a:gd name="adj2" fmla="val 0"/>
            </a:avLst>
          </a:prstGeom>
          <a:solidFill>
            <a:srgbClr val="B3B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7" name="shape 1"/>
          <p:cNvSpPr/>
          <p:nvPr/>
        </p:nvSpPr>
        <p:spPr>
          <a:xfrm>
            <a:off x="4723279" y="1414697"/>
            <a:ext cx="3743334" cy="3497016"/>
          </a:xfrm>
          <a:prstGeom prst="round2DiagRect">
            <a:avLst>
              <a:gd name="adj1" fmla="val 20543"/>
              <a:gd name="adj2" fmla="val 0"/>
            </a:avLst>
          </a:prstGeom>
          <a:solidFill>
            <a:srgbClr val="B3B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8" name="Text Placeholder 4"/>
          <p:cNvSpPr txBox="1">
            <a:spLocks/>
          </p:cNvSpPr>
          <p:nvPr/>
        </p:nvSpPr>
        <p:spPr>
          <a:xfrm>
            <a:off x="723353" y="2364015"/>
            <a:ext cx="3309655" cy="2446311"/>
          </a:xfrm>
          <a:prstGeom prst="rect">
            <a:avLst/>
          </a:prstGeom>
        </p:spPr>
        <p:txBody>
          <a:bodyPr/>
          <a:lstStyle>
            <a:lvl1pPr marL="457178" indent="-457178" algn="l" defTabSz="914355" rtl="0" eaLnBrk="1" latinLnBrk="0" hangingPunct="1">
              <a:spcBef>
                <a:spcPts val="1200"/>
              </a:spcBef>
              <a:buFontTx/>
              <a:buBlip>
                <a:blip r:embed="rId2"/>
              </a:buBlip>
              <a:defRPr sz="2400" kern="1200">
                <a:solidFill>
                  <a:schemeClr val="tx1"/>
                </a:solidFill>
                <a:latin typeface="Kalinga" panose="020B0502040204020203" pitchFamily="34" charset="0"/>
                <a:ea typeface="+mn-ea"/>
                <a:cs typeface="Kalinga" panose="020B0502040204020203" pitchFamily="34" charset="0"/>
              </a:defRPr>
            </a:lvl1pPr>
            <a:lvl2pPr marL="742913" indent="-285736" algn="l" defTabSz="914355" rtl="0" eaLnBrk="1" latinLnBrk="0" hangingPunct="1">
              <a:spcBef>
                <a:spcPts val="1200"/>
              </a:spcBef>
              <a:buFontTx/>
              <a:buBlip>
                <a:blip r:embed="rId3"/>
              </a:buBlip>
              <a:defRPr sz="2000" kern="1200">
                <a:solidFill>
                  <a:schemeClr val="tx1"/>
                </a:solidFill>
                <a:latin typeface="Kalinga" panose="020B0502040204020203" pitchFamily="34" charset="0"/>
                <a:ea typeface="+mn-ea"/>
                <a:cs typeface="Kalinga" panose="020B0502040204020203" pitchFamily="34" charset="0"/>
              </a:defRPr>
            </a:lvl2pPr>
            <a:lvl3pPr marL="1142944" indent="-228588" algn="l" defTabSz="914355" rtl="0" eaLnBrk="1" latinLnBrk="0" hangingPunct="1">
              <a:spcBef>
                <a:spcPct val="20000"/>
              </a:spcBef>
              <a:buFont typeface="Arial" panose="020B0604020202020204" pitchFamily="34" charset="0"/>
              <a:buChar char="•"/>
              <a:defRPr sz="2400" kern="1200">
                <a:solidFill>
                  <a:schemeClr val="tx1"/>
                </a:solidFill>
                <a:latin typeface="Kalinga" panose="020B0502040204020203" pitchFamily="34" charset="0"/>
                <a:ea typeface="+mn-ea"/>
                <a:cs typeface="Kalinga" panose="020B0502040204020203" pitchFamily="34" charset="0"/>
              </a:defRPr>
            </a:lvl3pPr>
            <a:lvl4pPr marL="1600120" indent="-228588" algn="l" defTabSz="914355" rtl="0" eaLnBrk="1" latinLnBrk="0" hangingPunct="1">
              <a:spcBef>
                <a:spcPct val="20000"/>
              </a:spcBef>
              <a:buFont typeface="Arial" panose="020B0604020202020204" pitchFamily="34" charset="0"/>
              <a:buChar char="–"/>
              <a:defRPr sz="2400" kern="1200">
                <a:solidFill>
                  <a:schemeClr val="tx1"/>
                </a:solidFill>
                <a:latin typeface="Kalinga" panose="020B0502040204020203" pitchFamily="34" charset="0"/>
                <a:ea typeface="+mn-ea"/>
                <a:cs typeface="Kalinga" panose="020B0502040204020203" pitchFamily="34" charset="0"/>
              </a:defRPr>
            </a:lvl4pPr>
            <a:lvl5pPr marL="2057297" indent="-228588" algn="l" defTabSz="914355" rtl="0" eaLnBrk="1" latinLnBrk="0" hangingPunct="1">
              <a:spcBef>
                <a:spcPct val="20000"/>
              </a:spcBef>
              <a:buFont typeface="Arial" panose="020B0604020202020204" pitchFamily="34" charset="0"/>
              <a:buChar char="»"/>
              <a:defRPr sz="2400" kern="1200">
                <a:solidFill>
                  <a:schemeClr val="tx1"/>
                </a:solidFill>
                <a:latin typeface="Kalinga" panose="020B0502040204020203" pitchFamily="34" charset="0"/>
                <a:ea typeface="+mn-ea"/>
                <a:cs typeface="Kalinga" panose="020B0502040204020203" pitchFamily="34" charset="0"/>
              </a:defRPr>
            </a:lvl5pPr>
            <a:lvl6pPr marL="2514474"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Tx/>
              <a:buNone/>
            </a:pPr>
            <a:r>
              <a:rPr lang="en-US" sz="2800" b="1" dirty="0">
                <a:solidFill>
                  <a:schemeClr val="bg1"/>
                </a:solidFill>
                <a:latin typeface="+mj-lt"/>
              </a:rPr>
              <a:t>Myelinated</a:t>
            </a:r>
          </a:p>
          <a:p>
            <a:pPr marL="0" indent="0" algn="ctr">
              <a:buFontTx/>
              <a:buNone/>
            </a:pPr>
            <a:r>
              <a:rPr lang="en-US" dirty="0">
                <a:latin typeface="+mn-lt"/>
              </a:rPr>
              <a:t>(in mammals)</a:t>
            </a:r>
          </a:p>
        </p:txBody>
      </p:sp>
      <p:sp>
        <p:nvSpPr>
          <p:cNvPr id="9" name="Content Placeholder 2"/>
          <p:cNvSpPr txBox="1">
            <a:spLocks/>
          </p:cNvSpPr>
          <p:nvPr/>
        </p:nvSpPr>
        <p:spPr>
          <a:xfrm>
            <a:off x="4940118" y="2364015"/>
            <a:ext cx="3309655" cy="2446311"/>
          </a:xfrm>
          <a:prstGeom prst="rect">
            <a:avLst/>
          </a:prstGeom>
        </p:spPr>
        <p:txBody>
          <a:bodyPr anchor="t" anchorCtr="0"/>
          <a:lstStyle>
            <a:lvl1pPr marL="0" indent="0" algn="l" defTabSz="914355" rtl="0" eaLnBrk="1" latinLnBrk="0" hangingPunct="1">
              <a:spcBef>
                <a:spcPts val="1200"/>
              </a:spcBef>
              <a:buFont typeface="Arial" charset="0"/>
              <a:buNone/>
              <a:defRPr sz="2000" kern="1200">
                <a:solidFill>
                  <a:schemeClr val="bg1"/>
                </a:solidFill>
                <a:latin typeface="Century Gothic" charset="0"/>
                <a:ea typeface="Century Gothic" charset="0"/>
                <a:cs typeface="Century Gothic" charset="0"/>
              </a:defRPr>
            </a:lvl1pPr>
            <a:lvl2pPr marL="742913" indent="-285736" algn="l" defTabSz="914355" rtl="0" eaLnBrk="1" latinLnBrk="0" hangingPunct="1">
              <a:spcBef>
                <a:spcPts val="1200"/>
              </a:spcBef>
              <a:buFontTx/>
              <a:buBlip>
                <a:blip r:embed="rId3"/>
              </a:buBlip>
              <a:defRPr sz="2000" kern="1200">
                <a:solidFill>
                  <a:schemeClr val="tx1"/>
                </a:solidFill>
                <a:latin typeface="Kalinga" panose="020B0502040204020203" pitchFamily="34" charset="0"/>
                <a:ea typeface="+mn-ea"/>
                <a:cs typeface="Kalinga" panose="020B0502040204020203" pitchFamily="34" charset="0"/>
              </a:defRPr>
            </a:lvl2pPr>
            <a:lvl3pPr marL="1142944" indent="-228588" algn="l" defTabSz="914355" rtl="0" eaLnBrk="1" latinLnBrk="0" hangingPunct="1">
              <a:spcBef>
                <a:spcPct val="20000"/>
              </a:spcBef>
              <a:buFont typeface="Arial" panose="020B0604020202020204" pitchFamily="34" charset="0"/>
              <a:buChar char="•"/>
              <a:defRPr sz="2400" kern="1200">
                <a:solidFill>
                  <a:schemeClr val="tx1"/>
                </a:solidFill>
                <a:latin typeface="Kalinga" panose="020B0502040204020203" pitchFamily="34" charset="0"/>
                <a:ea typeface="+mn-ea"/>
                <a:cs typeface="Kalinga" panose="020B0502040204020203" pitchFamily="34" charset="0"/>
              </a:defRPr>
            </a:lvl3pPr>
            <a:lvl4pPr marL="1600120" indent="-228588" algn="l" defTabSz="914355" rtl="0" eaLnBrk="1" latinLnBrk="0" hangingPunct="1">
              <a:spcBef>
                <a:spcPct val="20000"/>
              </a:spcBef>
              <a:buFont typeface="Arial" panose="020B0604020202020204" pitchFamily="34" charset="0"/>
              <a:buChar char="–"/>
              <a:defRPr sz="2400" kern="1200">
                <a:solidFill>
                  <a:schemeClr val="tx1"/>
                </a:solidFill>
                <a:latin typeface="Kalinga" panose="020B0502040204020203" pitchFamily="34" charset="0"/>
                <a:ea typeface="+mn-ea"/>
                <a:cs typeface="Kalinga" panose="020B0502040204020203" pitchFamily="34" charset="0"/>
              </a:defRPr>
            </a:lvl4pPr>
            <a:lvl5pPr marL="2057297" indent="-228588" algn="l" defTabSz="914355" rtl="0" eaLnBrk="1" latinLnBrk="0" hangingPunct="1">
              <a:spcBef>
                <a:spcPct val="20000"/>
              </a:spcBef>
              <a:buFont typeface="Arial" panose="020B0604020202020204" pitchFamily="34" charset="0"/>
              <a:buChar char="»"/>
              <a:defRPr sz="2400" kern="1200">
                <a:solidFill>
                  <a:schemeClr val="tx1"/>
                </a:solidFill>
                <a:latin typeface="Kalinga" panose="020B0502040204020203" pitchFamily="34" charset="0"/>
                <a:ea typeface="+mn-ea"/>
                <a:cs typeface="Kalinga" panose="020B0502040204020203" pitchFamily="34" charset="0"/>
              </a:defRPr>
            </a:lvl5pPr>
            <a:lvl6pPr marL="2514474"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2800" b="1" dirty="0">
                <a:latin typeface="+mj-lt"/>
              </a:rPr>
              <a:t>Unmyelinated</a:t>
            </a:r>
            <a:endParaRPr lang="en-US" sz="2400" b="1" dirty="0">
              <a:latin typeface="+mj-lt"/>
            </a:endParaRPr>
          </a:p>
          <a:p>
            <a:pPr algn="ctr"/>
            <a:r>
              <a:rPr lang="en-US" dirty="0">
                <a:solidFill>
                  <a:schemeClr val="tx1"/>
                </a:solidFill>
                <a:latin typeface="+mn-lt"/>
              </a:rPr>
              <a:t>(older)</a:t>
            </a:r>
          </a:p>
        </p:txBody>
      </p:sp>
      <p:sp>
        <p:nvSpPr>
          <p:cNvPr id="10" name="Rectangle 9"/>
          <p:cNvSpPr/>
          <p:nvPr/>
        </p:nvSpPr>
        <p:spPr>
          <a:xfrm>
            <a:off x="0" y="749436"/>
            <a:ext cx="9144000" cy="523220"/>
          </a:xfrm>
          <a:prstGeom prst="rect">
            <a:avLst/>
          </a:prstGeom>
        </p:spPr>
        <p:txBody>
          <a:bodyPr wrap="square">
            <a:spAutoFit/>
          </a:bodyPr>
          <a:lstStyle/>
          <a:p>
            <a:pPr algn="ctr"/>
            <a:r>
              <a:rPr lang="en-US" sz="2800" dirty="0">
                <a:latin typeface="+mj-lt"/>
              </a:rPr>
              <a:t>Two vagal pathways</a:t>
            </a:r>
          </a:p>
        </p:txBody>
      </p:sp>
    </p:spTree>
    <p:extLst>
      <p:ext uri="{BB962C8B-B14F-4D97-AF65-F5344CB8AC3E}">
        <p14:creationId xmlns:p14="http://schemas.microsoft.com/office/powerpoint/2010/main" val="2101567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b="1" dirty="0">
                <a:solidFill>
                  <a:srgbClr val="D29001"/>
                </a:solidFill>
              </a:rPr>
              <a:t>Dorsal motor nucleus of the </a:t>
            </a:r>
            <a:r>
              <a:rPr lang="en-US" b="1" dirty="0" err="1">
                <a:solidFill>
                  <a:srgbClr val="D29001"/>
                </a:solidFill>
              </a:rPr>
              <a:t>vagus</a:t>
            </a:r>
            <a:r>
              <a:rPr lang="en-US" b="1" dirty="0">
                <a:solidFill>
                  <a:srgbClr val="D29001"/>
                </a:solidFill>
              </a:rPr>
              <a:t> </a:t>
            </a:r>
            <a:r>
              <a:rPr lang="en-US" dirty="0"/>
              <a:t>– unmyelinated</a:t>
            </a:r>
          </a:p>
          <a:p>
            <a:r>
              <a:rPr lang="en-US" b="1" dirty="0">
                <a:solidFill>
                  <a:srgbClr val="D29001"/>
                </a:solidFill>
              </a:rPr>
              <a:t>Nucleus </a:t>
            </a:r>
            <a:r>
              <a:rPr lang="en-US" b="1" dirty="0" err="1">
                <a:solidFill>
                  <a:srgbClr val="D29001"/>
                </a:solidFill>
              </a:rPr>
              <a:t>ambiguus</a:t>
            </a:r>
            <a:r>
              <a:rPr lang="en-US" b="1" dirty="0">
                <a:solidFill>
                  <a:srgbClr val="D29001"/>
                </a:solidFill>
              </a:rPr>
              <a:t> </a:t>
            </a:r>
            <a:r>
              <a:rPr lang="en-US" dirty="0"/>
              <a:t>– myelinated, ventral vagal complex (VVC)</a:t>
            </a:r>
          </a:p>
          <a:p>
            <a:pPr lvl="1">
              <a:buFont typeface="Wingdings" charset="2"/>
              <a:buChar char="§"/>
            </a:pPr>
            <a:r>
              <a:rPr lang="en-US" sz="2000" dirty="0"/>
              <a:t>Also includes cranial nerves IX and XI</a:t>
            </a:r>
          </a:p>
          <a:p>
            <a:pPr lvl="1">
              <a:buFont typeface="Wingdings" charset="2"/>
              <a:buChar char="§"/>
            </a:pPr>
            <a:r>
              <a:rPr lang="en-US" sz="2000" dirty="0"/>
              <a:t>hypoglossal ( tongue) and accessory (neck) </a:t>
            </a:r>
          </a:p>
          <a:p>
            <a:endParaRPr lang="en-US" dirty="0"/>
          </a:p>
        </p:txBody>
      </p:sp>
      <p:sp>
        <p:nvSpPr>
          <p:cNvPr id="2" name="Text Placeholder 1"/>
          <p:cNvSpPr>
            <a:spLocks noGrp="1"/>
          </p:cNvSpPr>
          <p:nvPr>
            <p:ph type="body" sz="quarter" idx="10"/>
          </p:nvPr>
        </p:nvSpPr>
        <p:spPr/>
        <p:txBody>
          <a:bodyPr/>
          <a:lstStyle/>
          <a:p>
            <a:r>
              <a:rPr lang="en-US" dirty="0"/>
              <a:t>Originating Nuclei</a:t>
            </a:r>
          </a:p>
        </p:txBody>
      </p:sp>
    </p:spTree>
    <p:extLst>
      <p:ext uri="{BB962C8B-B14F-4D97-AF65-F5344CB8AC3E}">
        <p14:creationId xmlns:p14="http://schemas.microsoft.com/office/powerpoint/2010/main" val="1142984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sz="2000" dirty="0"/>
              <a:t>Special visceral </a:t>
            </a:r>
            <a:r>
              <a:rPr lang="en-US" sz="2000" dirty="0" err="1"/>
              <a:t>efferents</a:t>
            </a:r>
            <a:r>
              <a:rPr lang="en-US" sz="2000" dirty="0"/>
              <a:t> – face and head</a:t>
            </a:r>
          </a:p>
          <a:p>
            <a:r>
              <a:rPr lang="en-US" sz="2000" dirty="0"/>
              <a:t>Derived from the branchial arches ( gills )</a:t>
            </a:r>
          </a:p>
          <a:p>
            <a:r>
              <a:rPr lang="en-US" sz="2000" dirty="0"/>
              <a:t>Cranial nerves V, VII,IX,X, and XI</a:t>
            </a:r>
          </a:p>
          <a:p>
            <a:r>
              <a:rPr lang="en-US" sz="2000" dirty="0"/>
              <a:t>Chewing, sucking, swallowing, vocalizations, facial expressions, listening, guts, heart, lungs , and head turning</a:t>
            </a:r>
          </a:p>
          <a:p>
            <a:r>
              <a:rPr lang="en-US" sz="2000" dirty="0"/>
              <a:t>The ventral vagal complex is the social engagement system</a:t>
            </a:r>
          </a:p>
        </p:txBody>
      </p:sp>
      <p:sp>
        <p:nvSpPr>
          <p:cNvPr id="2" name="Text Placeholder 1"/>
          <p:cNvSpPr>
            <a:spLocks noGrp="1"/>
          </p:cNvSpPr>
          <p:nvPr>
            <p:ph type="body" sz="quarter" idx="10"/>
          </p:nvPr>
        </p:nvSpPr>
        <p:spPr/>
        <p:txBody>
          <a:bodyPr/>
          <a:lstStyle/>
          <a:p>
            <a:r>
              <a:rPr lang="en-US" dirty="0"/>
              <a:t>Ventral Vagal Complex</a:t>
            </a:r>
          </a:p>
        </p:txBody>
      </p:sp>
    </p:spTree>
    <p:extLst>
      <p:ext uri="{BB962C8B-B14F-4D97-AF65-F5344CB8AC3E}">
        <p14:creationId xmlns:p14="http://schemas.microsoft.com/office/powerpoint/2010/main" val="176333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sz="2000" dirty="0"/>
              <a:t>Special visceral </a:t>
            </a:r>
            <a:r>
              <a:rPr lang="en-US" sz="2000" dirty="0" err="1"/>
              <a:t>efferents</a:t>
            </a:r>
            <a:r>
              <a:rPr lang="en-US" sz="2000" dirty="0"/>
              <a:t> – face and head</a:t>
            </a:r>
          </a:p>
          <a:p>
            <a:r>
              <a:rPr lang="en-US" sz="2000" dirty="0"/>
              <a:t>Derived from the branchial arches ( gills )</a:t>
            </a:r>
          </a:p>
          <a:p>
            <a:r>
              <a:rPr lang="en-US" sz="2000" dirty="0"/>
              <a:t>Cranial nerves V, VII,IX,X, and XI</a:t>
            </a:r>
          </a:p>
          <a:p>
            <a:r>
              <a:rPr lang="en-US" sz="2000" dirty="0"/>
              <a:t>Chewing, sucking, swallowing, vocalizations, facial expressions, listening, guts, heart, lungs , and head turning</a:t>
            </a:r>
          </a:p>
          <a:p>
            <a:r>
              <a:rPr lang="en-US" sz="2000" dirty="0"/>
              <a:t>The ventral vagal complex is the social engagement system</a:t>
            </a:r>
          </a:p>
        </p:txBody>
      </p:sp>
      <p:sp>
        <p:nvSpPr>
          <p:cNvPr id="2" name="Text Placeholder 1"/>
          <p:cNvSpPr>
            <a:spLocks noGrp="1"/>
          </p:cNvSpPr>
          <p:nvPr>
            <p:ph type="body" sz="quarter" idx="10"/>
          </p:nvPr>
        </p:nvSpPr>
        <p:spPr/>
        <p:txBody>
          <a:bodyPr/>
          <a:lstStyle/>
          <a:p>
            <a:r>
              <a:rPr lang="en-US" dirty="0"/>
              <a:t>Approach – Avoidance</a:t>
            </a:r>
          </a:p>
        </p:txBody>
      </p:sp>
    </p:spTree>
    <p:extLst>
      <p:ext uri="{BB962C8B-B14F-4D97-AF65-F5344CB8AC3E}">
        <p14:creationId xmlns:p14="http://schemas.microsoft.com/office/powerpoint/2010/main" val="2014896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7813" b="7813"/>
          <a:stretch>
            <a:fillRect/>
          </a:stretch>
        </p:blipFill>
        <p:spPr/>
      </p:pic>
    </p:spTree>
    <p:extLst>
      <p:ext uri="{BB962C8B-B14F-4D97-AF65-F5344CB8AC3E}">
        <p14:creationId xmlns:p14="http://schemas.microsoft.com/office/powerpoint/2010/main" val="502502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sz="2000" dirty="0"/>
              <a:t>Unmyelinated fibers from the dorsal motor nucleus of the </a:t>
            </a:r>
            <a:r>
              <a:rPr lang="en-US" sz="2000" dirty="0" err="1"/>
              <a:t>vagus</a:t>
            </a:r>
            <a:endParaRPr lang="en-US" sz="2000" dirty="0"/>
          </a:p>
          <a:p>
            <a:r>
              <a:rPr lang="en-US" sz="2000" dirty="0"/>
              <a:t>Behavioral shutdown</a:t>
            </a:r>
          </a:p>
          <a:p>
            <a:r>
              <a:rPr lang="en-US" sz="2000" dirty="0"/>
              <a:t>Conservation of Energy</a:t>
            </a:r>
          </a:p>
          <a:p>
            <a:r>
              <a:rPr lang="en-US" sz="2000" dirty="0"/>
              <a:t>Freeze reaction</a:t>
            </a:r>
          </a:p>
          <a:p>
            <a:r>
              <a:rPr lang="en-US" sz="2000" dirty="0"/>
              <a:t>Imminent death</a:t>
            </a:r>
          </a:p>
          <a:p>
            <a:r>
              <a:rPr lang="en-US" sz="2000" dirty="0"/>
              <a:t>Dissociation</a:t>
            </a:r>
          </a:p>
        </p:txBody>
      </p:sp>
      <p:sp>
        <p:nvSpPr>
          <p:cNvPr id="2" name="Text Placeholder 1"/>
          <p:cNvSpPr>
            <a:spLocks noGrp="1"/>
          </p:cNvSpPr>
          <p:nvPr>
            <p:ph type="body" sz="quarter" idx="10"/>
          </p:nvPr>
        </p:nvSpPr>
        <p:spPr/>
        <p:txBody>
          <a:bodyPr/>
          <a:lstStyle/>
          <a:p>
            <a:r>
              <a:rPr lang="en-US" dirty="0"/>
              <a:t>Immobilization</a:t>
            </a:r>
          </a:p>
        </p:txBody>
      </p:sp>
    </p:spTree>
    <p:extLst>
      <p:ext uri="{BB962C8B-B14F-4D97-AF65-F5344CB8AC3E}">
        <p14:creationId xmlns:p14="http://schemas.microsoft.com/office/powerpoint/2010/main" val="2106460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sz="2000" dirty="0"/>
              <a:t>Sympathetic nervous system</a:t>
            </a:r>
          </a:p>
          <a:p>
            <a:r>
              <a:rPr lang="en-US" sz="2000" dirty="0"/>
              <a:t>Spinal cord</a:t>
            </a:r>
          </a:p>
          <a:p>
            <a:r>
              <a:rPr lang="en-US" sz="2000" dirty="0"/>
              <a:t>Increased metabolic activity</a:t>
            </a:r>
          </a:p>
          <a:p>
            <a:r>
              <a:rPr lang="en-US" sz="2000" dirty="0"/>
              <a:t>Action</a:t>
            </a:r>
          </a:p>
          <a:p>
            <a:r>
              <a:rPr lang="en-US" sz="2000" dirty="0"/>
              <a:t>Fight or flight and the hypothalamic – pituitary adrenal hormonal cascade</a:t>
            </a:r>
          </a:p>
        </p:txBody>
      </p:sp>
      <p:sp>
        <p:nvSpPr>
          <p:cNvPr id="2" name="Text Placeholder 1"/>
          <p:cNvSpPr>
            <a:spLocks noGrp="1"/>
          </p:cNvSpPr>
          <p:nvPr>
            <p:ph type="body" sz="quarter" idx="10"/>
          </p:nvPr>
        </p:nvSpPr>
        <p:spPr/>
        <p:txBody>
          <a:bodyPr/>
          <a:lstStyle/>
          <a:p>
            <a:r>
              <a:rPr lang="en-US" dirty="0"/>
              <a:t>Mobilization</a:t>
            </a:r>
          </a:p>
        </p:txBody>
      </p:sp>
    </p:spTree>
    <p:extLst>
      <p:ext uri="{BB962C8B-B14F-4D97-AF65-F5344CB8AC3E}">
        <p14:creationId xmlns:p14="http://schemas.microsoft.com/office/powerpoint/2010/main" val="270996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sz="2000" dirty="0"/>
              <a:t>Ventral Vagal Complex</a:t>
            </a:r>
          </a:p>
          <a:p>
            <a:r>
              <a:rPr lang="en-US" sz="2000" dirty="0"/>
              <a:t>Myelinated fibers</a:t>
            </a:r>
          </a:p>
          <a:p>
            <a:r>
              <a:rPr lang="en-US" sz="2000" dirty="0"/>
              <a:t>Regulation of the heart linked to control of the muscles of the head and neck</a:t>
            </a:r>
          </a:p>
          <a:p>
            <a:r>
              <a:rPr lang="en-US" sz="2000" dirty="0"/>
              <a:t>Vagal “brake”</a:t>
            </a:r>
          </a:p>
        </p:txBody>
      </p:sp>
      <p:sp>
        <p:nvSpPr>
          <p:cNvPr id="2" name="Text Placeholder 1"/>
          <p:cNvSpPr>
            <a:spLocks noGrp="1"/>
          </p:cNvSpPr>
          <p:nvPr>
            <p:ph type="body" sz="quarter" idx="10"/>
          </p:nvPr>
        </p:nvSpPr>
        <p:spPr/>
        <p:txBody>
          <a:bodyPr/>
          <a:lstStyle/>
          <a:p>
            <a:r>
              <a:rPr lang="en-US" dirty="0"/>
              <a:t>Social Engagement System</a:t>
            </a:r>
          </a:p>
        </p:txBody>
      </p:sp>
    </p:spTree>
    <p:extLst>
      <p:ext uri="{BB962C8B-B14F-4D97-AF65-F5344CB8AC3E}">
        <p14:creationId xmlns:p14="http://schemas.microsoft.com/office/powerpoint/2010/main" val="650213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sz="2000" dirty="0"/>
              <a:t>Myelinated fibers from the ventral vagal complex</a:t>
            </a:r>
          </a:p>
          <a:p>
            <a:r>
              <a:rPr lang="en-US" sz="2000" dirty="0"/>
              <a:t>Chronic vagal tone</a:t>
            </a:r>
          </a:p>
          <a:p>
            <a:r>
              <a:rPr lang="en-US" sz="2000" dirty="0"/>
              <a:t>Inhibits normal firing rate of the heart</a:t>
            </a:r>
          </a:p>
          <a:p>
            <a:r>
              <a:rPr lang="en-US" sz="2000" dirty="0"/>
              <a:t>Release allows intermediate state between relaxed awareness and the full sympathetic nervous system cascade</a:t>
            </a:r>
          </a:p>
        </p:txBody>
      </p:sp>
      <p:sp>
        <p:nvSpPr>
          <p:cNvPr id="2" name="Text Placeholder 1"/>
          <p:cNvSpPr>
            <a:spLocks noGrp="1"/>
          </p:cNvSpPr>
          <p:nvPr>
            <p:ph type="body" sz="quarter" idx="10"/>
          </p:nvPr>
        </p:nvSpPr>
        <p:spPr/>
        <p:txBody>
          <a:bodyPr/>
          <a:lstStyle/>
          <a:p>
            <a:r>
              <a:rPr lang="en-US" dirty="0"/>
              <a:t>Vagal Brake</a:t>
            </a:r>
          </a:p>
        </p:txBody>
      </p:sp>
    </p:spTree>
    <p:extLst>
      <p:ext uri="{BB962C8B-B14F-4D97-AF65-F5344CB8AC3E}">
        <p14:creationId xmlns:p14="http://schemas.microsoft.com/office/powerpoint/2010/main" val="639121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sz="2000" dirty="0"/>
              <a:t>Fluid movement of the vagal brake allows and fosters effective social engagement</a:t>
            </a:r>
          </a:p>
          <a:p>
            <a:r>
              <a:rPr lang="en-US" sz="2000" dirty="0"/>
              <a:t>Reciprocal – social engagement of one another increases vagal tone</a:t>
            </a:r>
          </a:p>
          <a:p>
            <a:r>
              <a:rPr lang="en-US" sz="2000" dirty="0"/>
              <a:t>Attachment increases vagal tone</a:t>
            </a:r>
          </a:p>
          <a:p>
            <a:r>
              <a:rPr lang="en-US" sz="2000" dirty="0"/>
              <a:t>Operates in a setting of relative safety</a:t>
            </a:r>
          </a:p>
          <a:p>
            <a:r>
              <a:rPr lang="en-US" sz="2000" dirty="0"/>
              <a:t>Not an all or none phenomena – graded inhibition of the cardiac pacemaker</a:t>
            </a:r>
          </a:p>
        </p:txBody>
      </p:sp>
      <p:sp>
        <p:nvSpPr>
          <p:cNvPr id="2" name="Text Placeholder 1"/>
          <p:cNvSpPr>
            <a:spLocks noGrp="1"/>
          </p:cNvSpPr>
          <p:nvPr>
            <p:ph type="body" sz="quarter" idx="10"/>
          </p:nvPr>
        </p:nvSpPr>
        <p:spPr/>
        <p:txBody>
          <a:bodyPr/>
          <a:lstStyle/>
          <a:p>
            <a:r>
              <a:rPr lang="en-US" dirty="0"/>
              <a:t>Vagal Brake</a:t>
            </a:r>
          </a:p>
        </p:txBody>
      </p:sp>
    </p:spTree>
    <p:extLst>
      <p:ext uri="{BB962C8B-B14F-4D97-AF65-F5344CB8AC3E}">
        <p14:creationId xmlns:p14="http://schemas.microsoft.com/office/powerpoint/2010/main" val="1968894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sz="2000" dirty="0"/>
              <a:t>The respiratory sinus arrhythmia can be used as a measurement of the fluidity of the vagal brake non-invasively</a:t>
            </a:r>
          </a:p>
          <a:p>
            <a:r>
              <a:rPr lang="en-US" sz="2000" dirty="0"/>
              <a:t>The increase and decrease of the heart rate associated with the breathing cycle</a:t>
            </a:r>
          </a:p>
          <a:p>
            <a:r>
              <a:rPr lang="en-US" sz="2000" dirty="0"/>
              <a:t>A naturally occurring rhythm</a:t>
            </a:r>
          </a:p>
          <a:p>
            <a:r>
              <a:rPr lang="en-US" sz="2000" dirty="0"/>
              <a:t>A higher baseline RSA and the amplitude of the movement under stress means higher vagal tone and smoother functioning of the data brake.</a:t>
            </a:r>
          </a:p>
        </p:txBody>
      </p:sp>
      <p:sp>
        <p:nvSpPr>
          <p:cNvPr id="2" name="Text Placeholder 1"/>
          <p:cNvSpPr>
            <a:spLocks noGrp="1"/>
          </p:cNvSpPr>
          <p:nvPr>
            <p:ph type="body" sz="quarter" idx="10"/>
          </p:nvPr>
        </p:nvSpPr>
        <p:spPr/>
        <p:txBody>
          <a:bodyPr/>
          <a:lstStyle/>
          <a:p>
            <a:r>
              <a:rPr lang="en-US" dirty="0"/>
              <a:t>Respiratory Sinus Arrhythmia (RSA)</a:t>
            </a:r>
          </a:p>
        </p:txBody>
      </p:sp>
    </p:spTree>
    <p:extLst>
      <p:ext uri="{BB962C8B-B14F-4D97-AF65-F5344CB8AC3E}">
        <p14:creationId xmlns:p14="http://schemas.microsoft.com/office/powerpoint/2010/main" val="6554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idx="1"/>
          </p:nvPr>
        </p:nvPicPr>
        <p:blipFill>
          <a:blip r:embed="rId3">
            <a:extLst>
              <a:ext uri="{28A0092B-C50C-407E-A947-70E740481C1C}">
                <a14:useLocalDpi xmlns:a14="http://schemas.microsoft.com/office/drawing/2010/main" val="0"/>
              </a:ext>
            </a:extLst>
          </a:blip>
          <a:srcRect/>
          <a:stretch>
            <a:fillRect/>
          </a:stretch>
        </p:blipFill>
        <p:spPr/>
      </p:pic>
      <p:sp>
        <p:nvSpPr>
          <p:cNvPr id="6" name="shape 1"/>
          <p:cNvSpPr/>
          <p:nvPr/>
        </p:nvSpPr>
        <p:spPr>
          <a:xfrm flipH="1">
            <a:off x="1235029" y="1054735"/>
            <a:ext cx="3625941" cy="3153335"/>
          </a:xfrm>
          <a:prstGeom prst="round2DiagRect">
            <a:avLst>
              <a:gd name="adj1" fmla="val 20543"/>
              <a:gd name="adj2" fmla="val 0"/>
            </a:avLst>
          </a:prstGeom>
          <a:solidFill>
            <a:srgbClr val="B3B995">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entury Gothic" charset="0"/>
              <a:ea typeface="Century Gothic" charset="0"/>
              <a:cs typeface="Century Gothic" charset="0"/>
            </a:endParaRPr>
          </a:p>
        </p:txBody>
      </p:sp>
      <p:sp>
        <p:nvSpPr>
          <p:cNvPr id="7" name="Snip and Round Single Corner Rectangle 2"/>
          <p:cNvSpPr/>
          <p:nvPr/>
        </p:nvSpPr>
        <p:spPr>
          <a:xfrm flipH="1" flipV="1">
            <a:off x="-686103" y="-222576"/>
            <a:ext cx="3680273" cy="838199"/>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D29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955F27"/>
              </a:solidFill>
            </a:endParaRPr>
          </a:p>
        </p:txBody>
      </p:sp>
      <p:sp>
        <p:nvSpPr>
          <p:cNvPr id="8" name="Snip and Round Single Corner Rectangle 2"/>
          <p:cNvSpPr/>
          <p:nvPr/>
        </p:nvSpPr>
        <p:spPr>
          <a:xfrm flipH="1" flipV="1">
            <a:off x="2105326" y="-222576"/>
            <a:ext cx="3680273" cy="838199"/>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D29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955F27"/>
              </a:solidFill>
            </a:endParaRPr>
          </a:p>
        </p:txBody>
      </p:sp>
      <p:sp>
        <p:nvSpPr>
          <p:cNvPr id="4" name="Content Placeholder 3"/>
          <p:cNvSpPr>
            <a:spLocks noGrp="1"/>
          </p:cNvSpPr>
          <p:nvPr>
            <p:ph idx="4294967295"/>
          </p:nvPr>
        </p:nvSpPr>
        <p:spPr>
          <a:xfrm>
            <a:off x="1508760" y="1535430"/>
            <a:ext cx="3352210" cy="3394075"/>
          </a:xfrm>
          <a:prstGeom prst="rect">
            <a:avLst/>
          </a:prstGeom>
        </p:spPr>
        <p:txBody>
          <a:bodyPr/>
          <a:lstStyle/>
          <a:p>
            <a:r>
              <a:rPr lang="en-US" sz="2000" dirty="0"/>
              <a:t>Infant study</a:t>
            </a:r>
          </a:p>
          <a:p>
            <a:r>
              <a:rPr lang="en-US" sz="2000" dirty="0"/>
              <a:t>“Borderline” study</a:t>
            </a:r>
          </a:p>
          <a:p>
            <a:r>
              <a:rPr lang="en-US" sz="2000" dirty="0"/>
              <a:t>Women with abuse histories</a:t>
            </a:r>
          </a:p>
          <a:p>
            <a:r>
              <a:rPr lang="en-US" sz="2000" dirty="0"/>
              <a:t>Yoga</a:t>
            </a:r>
          </a:p>
        </p:txBody>
      </p:sp>
      <p:sp>
        <p:nvSpPr>
          <p:cNvPr id="9" name="Text Placeholder 9"/>
          <p:cNvSpPr txBox="1">
            <a:spLocks/>
          </p:cNvSpPr>
          <p:nvPr/>
        </p:nvSpPr>
        <p:spPr>
          <a:xfrm>
            <a:off x="457200" y="1"/>
            <a:ext cx="5715000" cy="496490"/>
          </a:xfrm>
          <a:prstGeom prst="rect">
            <a:avLst/>
          </a:prstGeom>
        </p:spPr>
        <p:txBody>
          <a:bodyPr anchor="b" anchorCtr="0"/>
          <a:lstStyle>
            <a:lvl1pPr marL="0" indent="0" algn="l" defTabSz="914355" rtl="0" eaLnBrk="1" latinLnBrk="0" hangingPunct="1">
              <a:lnSpc>
                <a:spcPct val="90000"/>
              </a:lnSpc>
              <a:spcBef>
                <a:spcPts val="1000"/>
              </a:spcBef>
              <a:buFont typeface="Arial" charset="0"/>
              <a:buNone/>
              <a:defRPr sz="2000" kern="1200">
                <a:solidFill>
                  <a:schemeClr val="bg1"/>
                </a:solidFill>
                <a:latin typeface="Century Gothic" charset="0"/>
                <a:ea typeface="Century Gothic" charset="0"/>
                <a:cs typeface="Century Gothic" charset="0"/>
              </a:defRPr>
            </a:lvl1pPr>
            <a:lvl2pPr marL="685766" indent="-228588" algn="l" defTabSz="914355"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44" indent="-228588" algn="l" defTabSz="914355"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20"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297"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474"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Some Data</a:t>
            </a:r>
          </a:p>
        </p:txBody>
      </p:sp>
    </p:spTree>
    <p:extLst>
      <p:ext uri="{BB962C8B-B14F-4D97-AF65-F5344CB8AC3E}">
        <p14:creationId xmlns:p14="http://schemas.microsoft.com/office/powerpoint/2010/main" val="634201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lgn="ctr">
              <a:buNone/>
            </a:pPr>
            <a:r>
              <a:rPr lang="en-US" sz="2000">
                <a:solidFill>
                  <a:schemeClr val="bg1"/>
                </a:solidFill>
              </a:rPr>
              <a:t>Immobilization </a:t>
            </a:r>
            <a:r>
              <a:rPr lang="en-US" sz="2000" dirty="0">
                <a:solidFill>
                  <a:schemeClr val="bg1"/>
                </a:solidFill>
              </a:rPr>
              <a:t>response associated with the subjective sense of dissociation</a:t>
            </a:r>
          </a:p>
        </p:txBody>
      </p:sp>
      <p:sp>
        <p:nvSpPr>
          <p:cNvPr id="2" name="Text Placeholder 1"/>
          <p:cNvSpPr>
            <a:spLocks noGrp="1"/>
          </p:cNvSpPr>
          <p:nvPr>
            <p:ph type="body" sz="quarter" idx="10"/>
          </p:nvPr>
        </p:nvSpPr>
        <p:spPr/>
        <p:txBody>
          <a:bodyPr/>
          <a:lstStyle/>
          <a:p>
            <a:r>
              <a:rPr lang="en-US" dirty="0"/>
              <a:t>Vagal Brake and Dissociation</a:t>
            </a:r>
          </a:p>
        </p:txBody>
      </p:sp>
      <p:sp>
        <p:nvSpPr>
          <p:cNvPr id="5" name="shape 1"/>
          <p:cNvSpPr/>
          <p:nvPr/>
        </p:nvSpPr>
        <p:spPr>
          <a:xfrm flipH="1">
            <a:off x="457200" y="1219997"/>
            <a:ext cx="3990264" cy="3374626"/>
          </a:xfrm>
          <a:prstGeom prst="round2DiagRect">
            <a:avLst>
              <a:gd name="adj1" fmla="val 20543"/>
              <a:gd name="adj2" fmla="val 0"/>
            </a:avLst>
          </a:prstGeom>
          <a:solidFill>
            <a:srgbClr val="B3B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entury Gothic" charset="0"/>
              <a:ea typeface="Century Gothic" charset="0"/>
              <a:cs typeface="Century Gothic" charset="0"/>
            </a:endParaRPr>
          </a:p>
        </p:txBody>
      </p:sp>
      <p:sp>
        <p:nvSpPr>
          <p:cNvPr id="6" name="shape 1"/>
          <p:cNvSpPr/>
          <p:nvPr/>
        </p:nvSpPr>
        <p:spPr>
          <a:xfrm>
            <a:off x="4696534" y="1219997"/>
            <a:ext cx="3990266" cy="3374626"/>
          </a:xfrm>
          <a:prstGeom prst="round2DiagRect">
            <a:avLst>
              <a:gd name="adj1" fmla="val 20543"/>
              <a:gd name="adj2" fmla="val 0"/>
            </a:avLst>
          </a:prstGeom>
          <a:solidFill>
            <a:srgbClr val="B3B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entury Gothic" charset="0"/>
              <a:ea typeface="Century Gothic" charset="0"/>
              <a:cs typeface="Century Gothic" charset="0"/>
            </a:endParaRPr>
          </a:p>
        </p:txBody>
      </p:sp>
      <p:sp>
        <p:nvSpPr>
          <p:cNvPr id="7" name="Content Placeholder 3"/>
          <p:cNvSpPr txBox="1">
            <a:spLocks/>
          </p:cNvSpPr>
          <p:nvPr/>
        </p:nvSpPr>
        <p:spPr>
          <a:xfrm>
            <a:off x="591672" y="1749028"/>
            <a:ext cx="3590364" cy="3394472"/>
          </a:xfrm>
          <a:prstGeom prst="rect">
            <a:avLst/>
          </a:prstGeom>
        </p:spPr>
        <p:txBody>
          <a:bodyPr>
            <a:noAutofit/>
          </a:bodyPr>
          <a:lstStyle>
            <a:lvl1pPr marL="274307" indent="-274307" algn="l" defTabSz="914355" rtl="0" eaLnBrk="1" latinLnBrk="0" hangingPunct="1">
              <a:lnSpc>
                <a:spcPts val="2500"/>
              </a:lnSpc>
              <a:spcBef>
                <a:spcPts val="1800"/>
              </a:spcBef>
              <a:buClr>
                <a:srgbClr val="B3B995"/>
              </a:buClr>
              <a:buSzPct val="100000"/>
              <a:buFont typeface="Wingdings" charset="2"/>
              <a:buChar char="§"/>
              <a:defRPr sz="2400" kern="1200">
                <a:solidFill>
                  <a:schemeClr val="tx1"/>
                </a:solidFill>
                <a:latin typeface="+mn-lt"/>
                <a:ea typeface="+mn-ea"/>
                <a:cs typeface="Kalinga" panose="020B0502040204020203" pitchFamily="34" charset="0"/>
              </a:defRPr>
            </a:lvl1pPr>
            <a:lvl2pPr marL="548613" indent="-274307" algn="l" defTabSz="914355" rtl="0" eaLnBrk="1" latinLnBrk="0" hangingPunct="1">
              <a:lnSpc>
                <a:spcPts val="2500"/>
              </a:lnSpc>
              <a:spcBef>
                <a:spcPts val="1800"/>
              </a:spcBef>
              <a:buClr>
                <a:srgbClr val="955F27"/>
              </a:buClr>
              <a:buSzPct val="100000"/>
              <a:buFont typeface="Wingdings" charset="2"/>
              <a:buChar char="§"/>
              <a:defRPr sz="2400" kern="1200">
                <a:solidFill>
                  <a:schemeClr val="tx1"/>
                </a:solidFill>
                <a:latin typeface="+mn-lt"/>
                <a:ea typeface="+mn-ea"/>
                <a:cs typeface="Kalinga" panose="020B0502040204020203" pitchFamily="34" charset="0"/>
              </a:defRPr>
            </a:lvl2pPr>
            <a:lvl3pPr marL="822920" indent="-274307" algn="l" defTabSz="914355" rtl="0" eaLnBrk="1" latinLnBrk="0" hangingPunct="1">
              <a:lnSpc>
                <a:spcPts val="2500"/>
              </a:lnSpc>
              <a:spcBef>
                <a:spcPts val="1800"/>
              </a:spcBef>
              <a:buClr>
                <a:srgbClr val="732E4A"/>
              </a:buClr>
              <a:buSzPct val="100000"/>
              <a:buFont typeface="Wingdings" charset="2"/>
              <a:buChar char="§"/>
              <a:defRPr sz="2000" kern="1200">
                <a:solidFill>
                  <a:schemeClr val="tx1"/>
                </a:solidFill>
                <a:latin typeface="+mn-lt"/>
                <a:ea typeface="+mn-ea"/>
                <a:cs typeface="Kalinga" panose="020B0502040204020203" pitchFamily="34" charset="0"/>
              </a:defRPr>
            </a:lvl3pPr>
            <a:lvl4pPr marL="1600120" indent="-228588" algn="l" defTabSz="914355" rtl="0" eaLnBrk="1" latinLnBrk="0" hangingPunct="1">
              <a:spcBef>
                <a:spcPts val="1200"/>
              </a:spcBef>
              <a:buClr>
                <a:srgbClr val="B3B995"/>
              </a:buClr>
              <a:buSzPct val="100000"/>
              <a:buFont typeface="Wingdings" charset="2"/>
              <a:buChar char="§"/>
              <a:defRPr sz="2000" kern="1200">
                <a:solidFill>
                  <a:schemeClr val="tx1"/>
                </a:solidFill>
                <a:latin typeface="+mn-lt"/>
                <a:ea typeface="+mn-ea"/>
                <a:cs typeface="Kalinga" panose="020B0502040204020203" pitchFamily="34" charset="0"/>
              </a:defRPr>
            </a:lvl4pPr>
            <a:lvl5pPr marL="2057297" indent="-228588" algn="l" defTabSz="914355" rtl="0" eaLnBrk="1" latinLnBrk="0" hangingPunct="1">
              <a:spcBef>
                <a:spcPts val="1200"/>
              </a:spcBef>
              <a:buClr>
                <a:srgbClr val="B3B995"/>
              </a:buClr>
              <a:buSzPct val="100000"/>
              <a:buFont typeface="Wingdings" charset="2"/>
              <a:buChar char="§"/>
              <a:defRPr sz="2000" kern="1200">
                <a:solidFill>
                  <a:schemeClr val="tx1"/>
                </a:solidFill>
                <a:latin typeface="+mn-lt"/>
                <a:ea typeface="+mn-ea"/>
                <a:cs typeface="Kalinga" panose="020B0502040204020203" pitchFamily="34" charset="0"/>
              </a:defRPr>
            </a:lvl5pPr>
            <a:lvl6pPr marL="2514474"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Wingdings" charset="2"/>
              <a:buNone/>
            </a:pPr>
            <a:r>
              <a:rPr lang="en-US" sz="2000" dirty="0">
                <a:solidFill>
                  <a:schemeClr val="bg1"/>
                </a:solidFill>
              </a:rPr>
              <a:t>Lower RSA ( decrease in vagal brake) increases the likelihood of activating the immobilization response from the unmyelinated fibers from the dorsal motor </a:t>
            </a:r>
            <a:r>
              <a:rPr lang="en-US" sz="2000">
                <a:solidFill>
                  <a:schemeClr val="bg1"/>
                </a:solidFill>
              </a:rPr>
              <a:t>nucleus.</a:t>
            </a:r>
            <a:endParaRPr lang="en-US" sz="2000" dirty="0">
              <a:solidFill>
                <a:schemeClr val="bg1"/>
              </a:solidFill>
            </a:endParaRPr>
          </a:p>
        </p:txBody>
      </p:sp>
      <p:sp>
        <p:nvSpPr>
          <p:cNvPr id="8" name="Content Placeholder 3"/>
          <p:cNvSpPr txBox="1">
            <a:spLocks/>
          </p:cNvSpPr>
          <p:nvPr/>
        </p:nvSpPr>
        <p:spPr>
          <a:xfrm>
            <a:off x="4824281" y="1749028"/>
            <a:ext cx="3734772" cy="6788944"/>
          </a:xfrm>
          <a:prstGeom prst="rect">
            <a:avLst/>
          </a:prstGeom>
        </p:spPr>
        <p:txBody>
          <a:bodyPr>
            <a:noAutofit/>
          </a:bodyPr>
          <a:lstStyle>
            <a:lvl1pPr marL="274307" indent="-274307" algn="l" defTabSz="914355" rtl="0" eaLnBrk="1" latinLnBrk="0" hangingPunct="1">
              <a:lnSpc>
                <a:spcPts val="2500"/>
              </a:lnSpc>
              <a:spcBef>
                <a:spcPts val="1800"/>
              </a:spcBef>
              <a:buClr>
                <a:srgbClr val="B3B995"/>
              </a:buClr>
              <a:buSzPct val="100000"/>
              <a:buFont typeface="Wingdings" charset="2"/>
              <a:buChar char="§"/>
              <a:defRPr sz="2400" kern="1200">
                <a:solidFill>
                  <a:schemeClr val="tx1"/>
                </a:solidFill>
                <a:latin typeface="+mn-lt"/>
                <a:ea typeface="+mn-ea"/>
                <a:cs typeface="Kalinga" panose="020B0502040204020203" pitchFamily="34" charset="0"/>
              </a:defRPr>
            </a:lvl1pPr>
            <a:lvl2pPr marL="548613" indent="-274307" algn="l" defTabSz="914355" rtl="0" eaLnBrk="1" latinLnBrk="0" hangingPunct="1">
              <a:lnSpc>
                <a:spcPts val="2500"/>
              </a:lnSpc>
              <a:spcBef>
                <a:spcPts val="1800"/>
              </a:spcBef>
              <a:buClr>
                <a:srgbClr val="955F27"/>
              </a:buClr>
              <a:buSzPct val="100000"/>
              <a:buFont typeface="Wingdings" charset="2"/>
              <a:buChar char="§"/>
              <a:defRPr sz="2400" kern="1200">
                <a:solidFill>
                  <a:schemeClr val="tx1"/>
                </a:solidFill>
                <a:latin typeface="+mn-lt"/>
                <a:ea typeface="+mn-ea"/>
                <a:cs typeface="Kalinga" panose="020B0502040204020203" pitchFamily="34" charset="0"/>
              </a:defRPr>
            </a:lvl2pPr>
            <a:lvl3pPr marL="822920" indent="-274307" algn="l" defTabSz="914355" rtl="0" eaLnBrk="1" latinLnBrk="0" hangingPunct="1">
              <a:lnSpc>
                <a:spcPts val="2500"/>
              </a:lnSpc>
              <a:spcBef>
                <a:spcPts val="1800"/>
              </a:spcBef>
              <a:buClr>
                <a:srgbClr val="732E4A"/>
              </a:buClr>
              <a:buSzPct val="100000"/>
              <a:buFont typeface="Wingdings" charset="2"/>
              <a:buChar char="§"/>
              <a:defRPr sz="2000" kern="1200">
                <a:solidFill>
                  <a:schemeClr val="tx1"/>
                </a:solidFill>
                <a:latin typeface="+mn-lt"/>
                <a:ea typeface="+mn-ea"/>
                <a:cs typeface="Kalinga" panose="020B0502040204020203" pitchFamily="34" charset="0"/>
              </a:defRPr>
            </a:lvl3pPr>
            <a:lvl4pPr marL="1600120" indent="-228588" algn="l" defTabSz="914355" rtl="0" eaLnBrk="1" latinLnBrk="0" hangingPunct="1">
              <a:spcBef>
                <a:spcPts val="1200"/>
              </a:spcBef>
              <a:buClr>
                <a:srgbClr val="B3B995"/>
              </a:buClr>
              <a:buSzPct val="100000"/>
              <a:buFont typeface="Wingdings" charset="2"/>
              <a:buChar char="§"/>
              <a:defRPr sz="2000" kern="1200">
                <a:solidFill>
                  <a:schemeClr val="tx1"/>
                </a:solidFill>
                <a:latin typeface="+mn-lt"/>
                <a:ea typeface="+mn-ea"/>
                <a:cs typeface="Kalinga" panose="020B0502040204020203" pitchFamily="34" charset="0"/>
              </a:defRPr>
            </a:lvl4pPr>
            <a:lvl5pPr marL="2057297" indent="-228588" algn="l" defTabSz="914355" rtl="0" eaLnBrk="1" latinLnBrk="0" hangingPunct="1">
              <a:spcBef>
                <a:spcPts val="1200"/>
              </a:spcBef>
              <a:buClr>
                <a:srgbClr val="B3B995"/>
              </a:buClr>
              <a:buSzPct val="100000"/>
              <a:buFont typeface="Wingdings" charset="2"/>
              <a:buChar char="§"/>
              <a:defRPr sz="2000" kern="1200">
                <a:solidFill>
                  <a:schemeClr val="tx1"/>
                </a:solidFill>
                <a:latin typeface="+mn-lt"/>
                <a:ea typeface="+mn-ea"/>
                <a:cs typeface="Kalinga" panose="020B0502040204020203" pitchFamily="34" charset="0"/>
              </a:defRPr>
            </a:lvl5pPr>
            <a:lvl6pPr marL="2514474"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Wingdings" charset="2"/>
              <a:buNone/>
            </a:pPr>
            <a:r>
              <a:rPr lang="en-US" sz="2000">
                <a:solidFill>
                  <a:schemeClr val="bg1"/>
                </a:solidFill>
              </a:rPr>
              <a:t>Immobilization response associated with the subjective sense of dissociation</a:t>
            </a:r>
            <a:endParaRPr lang="en-US" sz="2000" dirty="0">
              <a:solidFill>
                <a:schemeClr val="bg1"/>
              </a:solidFill>
            </a:endParaRPr>
          </a:p>
        </p:txBody>
      </p:sp>
    </p:spTree>
    <p:extLst>
      <p:ext uri="{BB962C8B-B14F-4D97-AF65-F5344CB8AC3E}">
        <p14:creationId xmlns:p14="http://schemas.microsoft.com/office/powerpoint/2010/main" val="215925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sz="2000" dirty="0"/>
              <a:t>Decreased flexibility of the vagal brake</a:t>
            </a:r>
          </a:p>
          <a:p>
            <a:r>
              <a:rPr lang="en-US" sz="2000" dirty="0"/>
              <a:t>Less limbic and cortical modulation of  the brainstem</a:t>
            </a:r>
          </a:p>
          <a:p>
            <a:r>
              <a:rPr lang="en-US" sz="2000" dirty="0"/>
              <a:t>Decreased opportunity for the development of and the fluid functioning of the social engagement system</a:t>
            </a:r>
          </a:p>
          <a:p>
            <a:r>
              <a:rPr lang="en-US" sz="2000" dirty="0"/>
              <a:t>Impaired capacity to be soothed by others</a:t>
            </a:r>
          </a:p>
        </p:txBody>
      </p:sp>
      <p:sp>
        <p:nvSpPr>
          <p:cNvPr id="2" name="Text Placeholder 1"/>
          <p:cNvSpPr>
            <a:spLocks noGrp="1"/>
          </p:cNvSpPr>
          <p:nvPr>
            <p:ph type="body" sz="quarter" idx="10"/>
          </p:nvPr>
        </p:nvSpPr>
        <p:spPr/>
        <p:txBody>
          <a:bodyPr/>
          <a:lstStyle/>
          <a:p>
            <a:r>
              <a:rPr lang="en-US" dirty="0"/>
              <a:t>Traumatic Environment</a:t>
            </a:r>
          </a:p>
        </p:txBody>
      </p:sp>
    </p:spTree>
    <p:extLst>
      <p:ext uri="{BB962C8B-B14F-4D97-AF65-F5344CB8AC3E}">
        <p14:creationId xmlns:p14="http://schemas.microsoft.com/office/powerpoint/2010/main" val="1961427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cstate="print">
            <a:alphaModFix/>
            <a:extLst>
              <a:ext uri="{28A0092B-C50C-407E-A947-70E740481C1C}">
                <a14:useLocalDpi xmlns:a14="http://schemas.microsoft.com/office/drawing/2010/main" val="0"/>
              </a:ext>
            </a:extLst>
          </a:blip>
          <a:srcRect t="7855" b="7855"/>
          <a:stretch>
            <a:fillRect/>
          </a:stretch>
        </p:blipFill>
        <p:spPr>
          <a:xfrm flipH="1">
            <a:off x="0" y="0"/>
            <a:ext cx="9144000" cy="5143500"/>
          </a:xfrm>
        </p:spPr>
      </p:pic>
      <p:sp>
        <p:nvSpPr>
          <p:cNvPr id="7" name="shape 1"/>
          <p:cNvSpPr/>
          <p:nvPr/>
        </p:nvSpPr>
        <p:spPr>
          <a:xfrm flipH="1">
            <a:off x="609253" y="1990165"/>
            <a:ext cx="3625941" cy="3153335"/>
          </a:xfrm>
          <a:prstGeom prst="round2DiagRect">
            <a:avLst>
              <a:gd name="adj1" fmla="val 20543"/>
              <a:gd name="adj2" fmla="val 0"/>
            </a:avLst>
          </a:prstGeom>
          <a:solidFill>
            <a:srgbClr val="B3B995">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entury Gothic" charset="0"/>
              <a:ea typeface="Century Gothic" charset="0"/>
              <a:cs typeface="Century Gothic" charset="0"/>
            </a:endParaRPr>
          </a:p>
        </p:txBody>
      </p:sp>
      <p:sp>
        <p:nvSpPr>
          <p:cNvPr id="8" name="Text Placeholder 3"/>
          <p:cNvSpPr txBox="1">
            <a:spLocks/>
          </p:cNvSpPr>
          <p:nvPr/>
        </p:nvSpPr>
        <p:spPr>
          <a:xfrm>
            <a:off x="917276" y="2344226"/>
            <a:ext cx="3143736" cy="1834733"/>
          </a:xfrm>
          <a:prstGeom prst="rect">
            <a:avLst/>
          </a:prstGeom>
        </p:spPr>
        <p:txBody>
          <a:bodyPr/>
          <a:lstStyle>
            <a:lvl1pPr marL="0" indent="0" algn="l" defTabSz="914355" rtl="0" eaLnBrk="1" latinLnBrk="0" hangingPunct="1">
              <a:lnSpc>
                <a:spcPct val="90000"/>
              </a:lnSpc>
              <a:spcBef>
                <a:spcPts val="1000"/>
              </a:spcBef>
              <a:buFont typeface="Arial"/>
              <a:buNone/>
              <a:defRPr sz="2000" kern="1200">
                <a:solidFill>
                  <a:schemeClr val="tx1"/>
                </a:solidFill>
                <a:latin typeface="Century Gothic" charset="0"/>
                <a:ea typeface="Century Gothic" charset="0"/>
                <a:cs typeface="Century Gothic" charset="0"/>
              </a:defRPr>
            </a:lvl1pPr>
            <a:lvl2pPr marL="457178" indent="0" algn="l" defTabSz="914355" rtl="0" eaLnBrk="1" latinLnBrk="0" hangingPunct="1">
              <a:lnSpc>
                <a:spcPct val="90000"/>
              </a:lnSpc>
              <a:spcBef>
                <a:spcPts val="500"/>
              </a:spcBef>
              <a:buFont typeface="Arial"/>
              <a:buNone/>
              <a:defRPr sz="1200" kern="1200">
                <a:solidFill>
                  <a:schemeClr val="tx1"/>
                </a:solidFill>
                <a:latin typeface="+mn-lt"/>
                <a:ea typeface="+mn-ea"/>
                <a:cs typeface="+mn-cs"/>
              </a:defRPr>
            </a:lvl2pPr>
            <a:lvl3pPr marL="914355" indent="0" algn="l" defTabSz="914355" rtl="0" eaLnBrk="1" latinLnBrk="0" hangingPunct="1">
              <a:lnSpc>
                <a:spcPct val="90000"/>
              </a:lnSpc>
              <a:spcBef>
                <a:spcPts val="500"/>
              </a:spcBef>
              <a:buFont typeface="Arial"/>
              <a:buNone/>
              <a:defRPr sz="1000" kern="1200">
                <a:solidFill>
                  <a:schemeClr val="tx1"/>
                </a:solidFill>
                <a:latin typeface="+mn-lt"/>
                <a:ea typeface="+mn-ea"/>
                <a:cs typeface="+mn-cs"/>
              </a:defRPr>
            </a:lvl3pPr>
            <a:lvl4pPr marL="1371532" indent="0" algn="l" defTabSz="914355" rtl="0" eaLnBrk="1" latinLnBrk="0" hangingPunct="1">
              <a:lnSpc>
                <a:spcPct val="90000"/>
              </a:lnSpc>
              <a:spcBef>
                <a:spcPts val="500"/>
              </a:spcBef>
              <a:buFont typeface="Arial"/>
              <a:buNone/>
              <a:defRPr sz="900" kern="1200">
                <a:solidFill>
                  <a:schemeClr val="tx1"/>
                </a:solidFill>
                <a:latin typeface="+mn-lt"/>
                <a:ea typeface="+mn-ea"/>
                <a:cs typeface="+mn-cs"/>
              </a:defRPr>
            </a:lvl4pPr>
            <a:lvl5pPr marL="1828709" indent="0" algn="l" defTabSz="914355" rtl="0" eaLnBrk="1" latinLnBrk="0" hangingPunct="1">
              <a:lnSpc>
                <a:spcPct val="90000"/>
              </a:lnSpc>
              <a:spcBef>
                <a:spcPts val="500"/>
              </a:spcBef>
              <a:buFont typeface="Arial"/>
              <a:buNone/>
              <a:defRPr sz="900" kern="1200">
                <a:solidFill>
                  <a:schemeClr val="tx1"/>
                </a:solidFill>
                <a:latin typeface="+mn-lt"/>
                <a:ea typeface="+mn-ea"/>
                <a:cs typeface="+mn-cs"/>
              </a:defRPr>
            </a:lvl5pPr>
            <a:lvl6pPr marL="2285886" indent="0" algn="l" defTabSz="914355" rtl="0" eaLnBrk="1" latinLnBrk="0" hangingPunct="1">
              <a:lnSpc>
                <a:spcPct val="90000"/>
              </a:lnSpc>
              <a:spcBef>
                <a:spcPts val="500"/>
              </a:spcBef>
              <a:buFont typeface="Arial"/>
              <a:buNone/>
              <a:defRPr sz="900" kern="1200">
                <a:solidFill>
                  <a:schemeClr val="tx1"/>
                </a:solidFill>
                <a:latin typeface="+mn-lt"/>
                <a:ea typeface="+mn-ea"/>
                <a:cs typeface="+mn-cs"/>
              </a:defRPr>
            </a:lvl6pPr>
            <a:lvl7pPr marL="2743064" indent="0" algn="l" defTabSz="914355" rtl="0" eaLnBrk="1" latinLnBrk="0" hangingPunct="1">
              <a:lnSpc>
                <a:spcPct val="90000"/>
              </a:lnSpc>
              <a:spcBef>
                <a:spcPts val="500"/>
              </a:spcBef>
              <a:buFont typeface="Arial"/>
              <a:buNone/>
              <a:defRPr sz="900" kern="1200">
                <a:solidFill>
                  <a:schemeClr val="tx1"/>
                </a:solidFill>
                <a:latin typeface="+mn-lt"/>
                <a:ea typeface="+mn-ea"/>
                <a:cs typeface="+mn-cs"/>
              </a:defRPr>
            </a:lvl7pPr>
            <a:lvl8pPr marL="3200240" indent="0" algn="l" defTabSz="914355" rtl="0" eaLnBrk="1" latinLnBrk="0" hangingPunct="1">
              <a:lnSpc>
                <a:spcPct val="90000"/>
              </a:lnSpc>
              <a:spcBef>
                <a:spcPts val="500"/>
              </a:spcBef>
              <a:buFont typeface="Arial"/>
              <a:buNone/>
              <a:defRPr sz="900" kern="1200">
                <a:solidFill>
                  <a:schemeClr val="tx1"/>
                </a:solidFill>
                <a:latin typeface="+mn-lt"/>
                <a:ea typeface="+mn-ea"/>
                <a:cs typeface="+mn-cs"/>
              </a:defRPr>
            </a:lvl8pPr>
            <a:lvl9pPr marL="3657418" indent="0" algn="l" defTabSz="914355" rtl="0" eaLnBrk="1" latinLnBrk="0" hangingPunct="1">
              <a:lnSpc>
                <a:spcPct val="90000"/>
              </a:lnSpc>
              <a:spcBef>
                <a:spcPts val="500"/>
              </a:spcBef>
              <a:buFont typeface="Arial"/>
              <a:buNone/>
              <a:defRPr sz="900" kern="1200">
                <a:solidFill>
                  <a:schemeClr val="tx1"/>
                </a:solidFill>
                <a:latin typeface="+mn-lt"/>
                <a:ea typeface="+mn-ea"/>
                <a:cs typeface="+mn-cs"/>
              </a:defRPr>
            </a:lvl9pPr>
          </a:lstStyle>
          <a:p>
            <a:pPr>
              <a:lnSpc>
                <a:spcPts val="2400"/>
              </a:lnSpc>
            </a:pPr>
            <a:r>
              <a:rPr lang="en-US" sz="1800" dirty="0"/>
              <a:t>The goal of assisted facilitation of recovery from the effects of psychological trauma is to improve functioning and increase the quality of life and adaptive coping behavior</a:t>
            </a:r>
          </a:p>
        </p:txBody>
      </p:sp>
      <p:sp>
        <p:nvSpPr>
          <p:cNvPr id="11" name="shape 1"/>
          <p:cNvSpPr/>
          <p:nvPr/>
        </p:nvSpPr>
        <p:spPr>
          <a:xfrm>
            <a:off x="5148124" y="1990165"/>
            <a:ext cx="3625941" cy="3153335"/>
          </a:xfrm>
          <a:prstGeom prst="round2DiagRect">
            <a:avLst>
              <a:gd name="adj1" fmla="val 20543"/>
              <a:gd name="adj2" fmla="val 0"/>
            </a:avLst>
          </a:prstGeom>
          <a:solidFill>
            <a:srgbClr val="B3B995">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entury Gothic" charset="0"/>
              <a:ea typeface="Century Gothic" charset="0"/>
              <a:cs typeface="Century Gothic" charset="0"/>
            </a:endParaRPr>
          </a:p>
        </p:txBody>
      </p:sp>
      <p:sp>
        <p:nvSpPr>
          <p:cNvPr id="12" name="Text Placeholder 3"/>
          <p:cNvSpPr txBox="1">
            <a:spLocks/>
          </p:cNvSpPr>
          <p:nvPr/>
        </p:nvSpPr>
        <p:spPr>
          <a:xfrm>
            <a:off x="5389226" y="2292513"/>
            <a:ext cx="3143736" cy="1834733"/>
          </a:xfrm>
          <a:prstGeom prst="rect">
            <a:avLst/>
          </a:prstGeom>
        </p:spPr>
        <p:txBody>
          <a:bodyPr/>
          <a:lstStyle>
            <a:lvl1pPr marL="0" indent="0" algn="l" defTabSz="914355" rtl="0" eaLnBrk="1" latinLnBrk="0" hangingPunct="1">
              <a:lnSpc>
                <a:spcPct val="90000"/>
              </a:lnSpc>
              <a:spcBef>
                <a:spcPts val="1000"/>
              </a:spcBef>
              <a:buFont typeface="Arial"/>
              <a:buNone/>
              <a:defRPr sz="2000" kern="1200">
                <a:solidFill>
                  <a:schemeClr val="tx1"/>
                </a:solidFill>
                <a:latin typeface="Century Gothic" charset="0"/>
                <a:ea typeface="Century Gothic" charset="0"/>
                <a:cs typeface="Century Gothic" charset="0"/>
              </a:defRPr>
            </a:lvl1pPr>
            <a:lvl2pPr marL="457178" indent="0" algn="l" defTabSz="914355" rtl="0" eaLnBrk="1" latinLnBrk="0" hangingPunct="1">
              <a:lnSpc>
                <a:spcPct val="90000"/>
              </a:lnSpc>
              <a:spcBef>
                <a:spcPts val="500"/>
              </a:spcBef>
              <a:buFont typeface="Arial"/>
              <a:buNone/>
              <a:defRPr sz="1200" kern="1200">
                <a:solidFill>
                  <a:schemeClr val="tx1"/>
                </a:solidFill>
                <a:latin typeface="+mn-lt"/>
                <a:ea typeface="+mn-ea"/>
                <a:cs typeface="+mn-cs"/>
              </a:defRPr>
            </a:lvl2pPr>
            <a:lvl3pPr marL="914355" indent="0" algn="l" defTabSz="914355" rtl="0" eaLnBrk="1" latinLnBrk="0" hangingPunct="1">
              <a:lnSpc>
                <a:spcPct val="90000"/>
              </a:lnSpc>
              <a:spcBef>
                <a:spcPts val="500"/>
              </a:spcBef>
              <a:buFont typeface="Arial"/>
              <a:buNone/>
              <a:defRPr sz="1000" kern="1200">
                <a:solidFill>
                  <a:schemeClr val="tx1"/>
                </a:solidFill>
                <a:latin typeface="+mn-lt"/>
                <a:ea typeface="+mn-ea"/>
                <a:cs typeface="+mn-cs"/>
              </a:defRPr>
            </a:lvl3pPr>
            <a:lvl4pPr marL="1371532" indent="0" algn="l" defTabSz="914355" rtl="0" eaLnBrk="1" latinLnBrk="0" hangingPunct="1">
              <a:lnSpc>
                <a:spcPct val="90000"/>
              </a:lnSpc>
              <a:spcBef>
                <a:spcPts val="500"/>
              </a:spcBef>
              <a:buFont typeface="Arial"/>
              <a:buNone/>
              <a:defRPr sz="900" kern="1200">
                <a:solidFill>
                  <a:schemeClr val="tx1"/>
                </a:solidFill>
                <a:latin typeface="+mn-lt"/>
                <a:ea typeface="+mn-ea"/>
                <a:cs typeface="+mn-cs"/>
              </a:defRPr>
            </a:lvl4pPr>
            <a:lvl5pPr marL="1828709" indent="0" algn="l" defTabSz="914355" rtl="0" eaLnBrk="1" latinLnBrk="0" hangingPunct="1">
              <a:lnSpc>
                <a:spcPct val="90000"/>
              </a:lnSpc>
              <a:spcBef>
                <a:spcPts val="500"/>
              </a:spcBef>
              <a:buFont typeface="Arial"/>
              <a:buNone/>
              <a:defRPr sz="900" kern="1200">
                <a:solidFill>
                  <a:schemeClr val="tx1"/>
                </a:solidFill>
                <a:latin typeface="+mn-lt"/>
                <a:ea typeface="+mn-ea"/>
                <a:cs typeface="+mn-cs"/>
              </a:defRPr>
            </a:lvl5pPr>
            <a:lvl6pPr marL="2285886" indent="0" algn="l" defTabSz="914355" rtl="0" eaLnBrk="1" latinLnBrk="0" hangingPunct="1">
              <a:lnSpc>
                <a:spcPct val="90000"/>
              </a:lnSpc>
              <a:spcBef>
                <a:spcPts val="500"/>
              </a:spcBef>
              <a:buFont typeface="Arial"/>
              <a:buNone/>
              <a:defRPr sz="900" kern="1200">
                <a:solidFill>
                  <a:schemeClr val="tx1"/>
                </a:solidFill>
                <a:latin typeface="+mn-lt"/>
                <a:ea typeface="+mn-ea"/>
                <a:cs typeface="+mn-cs"/>
              </a:defRPr>
            </a:lvl6pPr>
            <a:lvl7pPr marL="2743064" indent="0" algn="l" defTabSz="914355" rtl="0" eaLnBrk="1" latinLnBrk="0" hangingPunct="1">
              <a:lnSpc>
                <a:spcPct val="90000"/>
              </a:lnSpc>
              <a:spcBef>
                <a:spcPts val="500"/>
              </a:spcBef>
              <a:buFont typeface="Arial"/>
              <a:buNone/>
              <a:defRPr sz="900" kern="1200">
                <a:solidFill>
                  <a:schemeClr val="tx1"/>
                </a:solidFill>
                <a:latin typeface="+mn-lt"/>
                <a:ea typeface="+mn-ea"/>
                <a:cs typeface="+mn-cs"/>
              </a:defRPr>
            </a:lvl7pPr>
            <a:lvl8pPr marL="3200240" indent="0" algn="l" defTabSz="914355" rtl="0" eaLnBrk="1" latinLnBrk="0" hangingPunct="1">
              <a:lnSpc>
                <a:spcPct val="90000"/>
              </a:lnSpc>
              <a:spcBef>
                <a:spcPts val="500"/>
              </a:spcBef>
              <a:buFont typeface="Arial"/>
              <a:buNone/>
              <a:defRPr sz="900" kern="1200">
                <a:solidFill>
                  <a:schemeClr val="tx1"/>
                </a:solidFill>
                <a:latin typeface="+mn-lt"/>
                <a:ea typeface="+mn-ea"/>
                <a:cs typeface="+mn-cs"/>
              </a:defRPr>
            </a:lvl8pPr>
            <a:lvl9pPr marL="3657418" indent="0" algn="l" defTabSz="914355" rtl="0" eaLnBrk="1" latinLnBrk="0" hangingPunct="1">
              <a:lnSpc>
                <a:spcPct val="90000"/>
              </a:lnSpc>
              <a:spcBef>
                <a:spcPts val="500"/>
              </a:spcBef>
              <a:buFont typeface="Arial"/>
              <a:buNone/>
              <a:defRPr sz="900" kern="1200">
                <a:solidFill>
                  <a:schemeClr val="tx1"/>
                </a:solidFill>
                <a:latin typeface="+mn-lt"/>
                <a:ea typeface="+mn-ea"/>
                <a:cs typeface="+mn-cs"/>
              </a:defRPr>
            </a:lvl9pPr>
          </a:lstStyle>
          <a:p>
            <a:pPr>
              <a:lnSpc>
                <a:spcPts val="2400"/>
              </a:lnSpc>
            </a:pPr>
            <a:r>
              <a:rPr lang="en-US" sz="1800" dirty="0"/>
              <a:t>The therapeutic interventions most likely to help achieve those goals are “</a:t>
            </a:r>
            <a:r>
              <a:rPr lang="en-US" sz="1800" i="1" dirty="0"/>
              <a:t>any that engage , recruit, utilize, and expand the capacity of the social engagement system”.</a:t>
            </a:r>
          </a:p>
          <a:p>
            <a:pPr marL="0" lvl="7" algn="r">
              <a:lnSpc>
                <a:spcPts val="2400"/>
              </a:lnSpc>
              <a:spcBef>
                <a:spcPts val="1000"/>
              </a:spcBef>
            </a:pPr>
            <a:r>
              <a:rPr lang="en-US" sz="1600" dirty="0">
                <a:solidFill>
                  <a:schemeClr val="bg1"/>
                </a:solidFill>
              </a:rPr>
              <a:t>Stephen Porges</a:t>
            </a:r>
          </a:p>
        </p:txBody>
      </p:sp>
      <p:sp>
        <p:nvSpPr>
          <p:cNvPr id="13" name="Snip and Round Single Corner Rectangle 2"/>
          <p:cNvSpPr/>
          <p:nvPr/>
        </p:nvSpPr>
        <p:spPr>
          <a:xfrm flipH="1" flipV="1">
            <a:off x="-686103" y="-222576"/>
            <a:ext cx="3680273" cy="838199"/>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732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955F27"/>
              </a:solidFill>
            </a:endParaRPr>
          </a:p>
        </p:txBody>
      </p:sp>
      <p:sp>
        <p:nvSpPr>
          <p:cNvPr id="14" name="Snip and Round Single Corner Rectangle 2"/>
          <p:cNvSpPr/>
          <p:nvPr/>
        </p:nvSpPr>
        <p:spPr>
          <a:xfrm flipH="1" flipV="1">
            <a:off x="2105326" y="-222576"/>
            <a:ext cx="3680273" cy="838199"/>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732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955F27"/>
              </a:solidFill>
            </a:endParaRPr>
          </a:p>
        </p:txBody>
      </p:sp>
      <p:sp>
        <p:nvSpPr>
          <p:cNvPr id="15" name="Text Placeholder 9"/>
          <p:cNvSpPr txBox="1">
            <a:spLocks/>
          </p:cNvSpPr>
          <p:nvPr/>
        </p:nvSpPr>
        <p:spPr>
          <a:xfrm>
            <a:off x="457200" y="1"/>
            <a:ext cx="5715000" cy="496490"/>
          </a:xfrm>
          <a:prstGeom prst="rect">
            <a:avLst/>
          </a:prstGeom>
        </p:spPr>
        <p:txBody>
          <a:bodyPr anchor="b" anchorCtr="0"/>
          <a:lstStyle>
            <a:lvl1pPr marL="0" indent="0" algn="l" defTabSz="914355" rtl="0" eaLnBrk="1" latinLnBrk="0" hangingPunct="1">
              <a:lnSpc>
                <a:spcPct val="90000"/>
              </a:lnSpc>
              <a:spcBef>
                <a:spcPts val="1000"/>
              </a:spcBef>
              <a:buFont typeface="Arial" charset="0"/>
              <a:buNone/>
              <a:defRPr sz="2000" kern="1200">
                <a:solidFill>
                  <a:schemeClr val="bg1"/>
                </a:solidFill>
                <a:latin typeface="Century Gothic" charset="0"/>
                <a:ea typeface="Century Gothic" charset="0"/>
                <a:cs typeface="Century Gothic" charset="0"/>
              </a:defRPr>
            </a:lvl1pPr>
            <a:lvl2pPr marL="685766" indent="-228588" algn="l" defTabSz="914355"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44" indent="-228588" algn="l" defTabSz="914355"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20"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297"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474"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Clinical Implications</a:t>
            </a:r>
          </a:p>
        </p:txBody>
      </p:sp>
    </p:spTree>
    <p:extLst>
      <p:ext uri="{BB962C8B-B14F-4D97-AF65-F5344CB8AC3E}">
        <p14:creationId xmlns:p14="http://schemas.microsoft.com/office/powerpoint/2010/main" val="1834851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5561" y="779929"/>
            <a:ext cx="6202680" cy="4229099"/>
          </a:xfrm>
        </p:spPr>
        <p:txBody>
          <a:bodyPr/>
          <a:lstStyle/>
          <a:p>
            <a:pPr>
              <a:spcBef>
                <a:spcPts val="2400"/>
              </a:spcBef>
            </a:pPr>
            <a:r>
              <a:rPr lang="en-US" sz="2000" dirty="0"/>
              <a:t>Director, Program for Trauma Recovery </a:t>
            </a:r>
            <a:br>
              <a:rPr lang="en-US" sz="2000" dirty="0"/>
            </a:br>
            <a:r>
              <a:rPr lang="en-US" sz="2000" dirty="0"/>
              <a:t>at Sierra Tucson</a:t>
            </a:r>
          </a:p>
          <a:p>
            <a:pPr>
              <a:spcBef>
                <a:spcPts val="2400"/>
              </a:spcBef>
            </a:pPr>
            <a:r>
              <a:rPr lang="en-US" sz="2000" dirty="0"/>
              <a:t>Board Certified in psychiatry as well as addiction medicine</a:t>
            </a:r>
          </a:p>
          <a:p>
            <a:pPr>
              <a:spcBef>
                <a:spcPts val="2400"/>
              </a:spcBef>
            </a:pPr>
            <a:r>
              <a:rPr lang="en-US" sz="2000" dirty="0"/>
              <a:t>35 years experience as a psychiatrist, working in a variety of settings including inpatient, outpatient, medical hospital consultation, rehabilitation hospitals, adult care homes, home visits, ECT, public and private settings, Indian Health Service and residential treatment programs</a:t>
            </a:r>
          </a:p>
          <a:p>
            <a:endParaRPr lang="en-US" dirty="0"/>
          </a:p>
        </p:txBody>
      </p:sp>
      <p:sp>
        <p:nvSpPr>
          <p:cNvPr id="4" name="Text Placeholder 3"/>
          <p:cNvSpPr>
            <a:spLocks noGrp="1"/>
          </p:cNvSpPr>
          <p:nvPr>
            <p:ph type="body" sz="quarter" idx="10"/>
          </p:nvPr>
        </p:nvSpPr>
        <p:spPr/>
        <p:txBody>
          <a:bodyPr/>
          <a:lstStyle/>
          <a:p>
            <a:r>
              <a:rPr lang="en-US" dirty="0"/>
              <a:t>Qualifications and Experience</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1655" t="5334" r="20506" b="27111"/>
          <a:stretch/>
        </p:blipFill>
        <p:spPr>
          <a:xfrm>
            <a:off x="457200" y="899159"/>
            <a:ext cx="1918712" cy="2388376"/>
          </a:xfrm>
          <a:prstGeom prst="rect">
            <a:avLst/>
          </a:prstGeom>
        </p:spPr>
      </p:pic>
    </p:spTree>
    <p:extLst>
      <p:ext uri="{BB962C8B-B14F-4D97-AF65-F5344CB8AC3E}">
        <p14:creationId xmlns:p14="http://schemas.microsoft.com/office/powerpoint/2010/main" val="16455820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986" t="21138" r="31109" b="22411"/>
          <a:stretch/>
        </p:blipFill>
        <p:spPr/>
      </p:pic>
      <p:sp>
        <p:nvSpPr>
          <p:cNvPr id="7" name="shape 1"/>
          <p:cNvSpPr/>
          <p:nvPr/>
        </p:nvSpPr>
        <p:spPr>
          <a:xfrm flipH="1">
            <a:off x="138603" y="798840"/>
            <a:ext cx="7028678" cy="1093295"/>
          </a:xfrm>
          <a:prstGeom prst="round2DiagRect">
            <a:avLst>
              <a:gd name="adj1" fmla="val 20543"/>
              <a:gd name="adj2" fmla="val 0"/>
            </a:avLst>
          </a:prstGeom>
          <a:solidFill>
            <a:srgbClr val="B3B995">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entury Gothic" charset="0"/>
              <a:ea typeface="Century Gothic" charset="0"/>
              <a:cs typeface="Century Gothic" charset="0"/>
            </a:endParaRPr>
          </a:p>
        </p:txBody>
      </p:sp>
      <p:sp>
        <p:nvSpPr>
          <p:cNvPr id="8" name="Text Placeholder 3"/>
          <p:cNvSpPr txBox="1">
            <a:spLocks/>
          </p:cNvSpPr>
          <p:nvPr/>
        </p:nvSpPr>
        <p:spPr>
          <a:xfrm>
            <a:off x="312354" y="977559"/>
            <a:ext cx="6249812" cy="934780"/>
          </a:xfrm>
          <a:prstGeom prst="rect">
            <a:avLst/>
          </a:prstGeom>
        </p:spPr>
        <p:txBody>
          <a:bodyPr/>
          <a:lstStyle>
            <a:lvl1pPr marL="0" indent="0" algn="l" defTabSz="914355" rtl="0" eaLnBrk="1" latinLnBrk="0" hangingPunct="1">
              <a:lnSpc>
                <a:spcPct val="90000"/>
              </a:lnSpc>
              <a:spcBef>
                <a:spcPts val="1000"/>
              </a:spcBef>
              <a:buFont typeface="Arial"/>
              <a:buNone/>
              <a:defRPr sz="2000" kern="1200">
                <a:solidFill>
                  <a:schemeClr val="tx1"/>
                </a:solidFill>
                <a:latin typeface="Century Gothic" charset="0"/>
                <a:ea typeface="Century Gothic" charset="0"/>
                <a:cs typeface="Century Gothic" charset="0"/>
              </a:defRPr>
            </a:lvl1pPr>
            <a:lvl2pPr marL="457178" indent="0" algn="l" defTabSz="914355" rtl="0" eaLnBrk="1" latinLnBrk="0" hangingPunct="1">
              <a:lnSpc>
                <a:spcPct val="90000"/>
              </a:lnSpc>
              <a:spcBef>
                <a:spcPts val="500"/>
              </a:spcBef>
              <a:buFont typeface="Arial"/>
              <a:buNone/>
              <a:defRPr sz="1200" kern="1200">
                <a:solidFill>
                  <a:schemeClr val="tx1"/>
                </a:solidFill>
                <a:latin typeface="+mn-lt"/>
                <a:ea typeface="+mn-ea"/>
                <a:cs typeface="+mn-cs"/>
              </a:defRPr>
            </a:lvl2pPr>
            <a:lvl3pPr marL="914355" indent="0" algn="l" defTabSz="914355" rtl="0" eaLnBrk="1" latinLnBrk="0" hangingPunct="1">
              <a:lnSpc>
                <a:spcPct val="90000"/>
              </a:lnSpc>
              <a:spcBef>
                <a:spcPts val="500"/>
              </a:spcBef>
              <a:buFont typeface="Arial"/>
              <a:buNone/>
              <a:defRPr sz="1000" kern="1200">
                <a:solidFill>
                  <a:schemeClr val="tx1"/>
                </a:solidFill>
                <a:latin typeface="+mn-lt"/>
                <a:ea typeface="+mn-ea"/>
                <a:cs typeface="+mn-cs"/>
              </a:defRPr>
            </a:lvl3pPr>
            <a:lvl4pPr marL="1371532" indent="0" algn="l" defTabSz="914355" rtl="0" eaLnBrk="1" latinLnBrk="0" hangingPunct="1">
              <a:lnSpc>
                <a:spcPct val="90000"/>
              </a:lnSpc>
              <a:spcBef>
                <a:spcPts val="500"/>
              </a:spcBef>
              <a:buFont typeface="Arial"/>
              <a:buNone/>
              <a:defRPr sz="900" kern="1200">
                <a:solidFill>
                  <a:schemeClr val="tx1"/>
                </a:solidFill>
                <a:latin typeface="+mn-lt"/>
                <a:ea typeface="+mn-ea"/>
                <a:cs typeface="+mn-cs"/>
              </a:defRPr>
            </a:lvl4pPr>
            <a:lvl5pPr marL="1828709" indent="0" algn="l" defTabSz="914355" rtl="0" eaLnBrk="1" latinLnBrk="0" hangingPunct="1">
              <a:lnSpc>
                <a:spcPct val="90000"/>
              </a:lnSpc>
              <a:spcBef>
                <a:spcPts val="500"/>
              </a:spcBef>
              <a:buFont typeface="Arial"/>
              <a:buNone/>
              <a:defRPr sz="900" kern="1200">
                <a:solidFill>
                  <a:schemeClr val="tx1"/>
                </a:solidFill>
                <a:latin typeface="+mn-lt"/>
                <a:ea typeface="+mn-ea"/>
                <a:cs typeface="+mn-cs"/>
              </a:defRPr>
            </a:lvl5pPr>
            <a:lvl6pPr marL="2285886" indent="0" algn="l" defTabSz="914355" rtl="0" eaLnBrk="1" latinLnBrk="0" hangingPunct="1">
              <a:lnSpc>
                <a:spcPct val="90000"/>
              </a:lnSpc>
              <a:spcBef>
                <a:spcPts val="500"/>
              </a:spcBef>
              <a:buFont typeface="Arial"/>
              <a:buNone/>
              <a:defRPr sz="900" kern="1200">
                <a:solidFill>
                  <a:schemeClr val="tx1"/>
                </a:solidFill>
                <a:latin typeface="+mn-lt"/>
                <a:ea typeface="+mn-ea"/>
                <a:cs typeface="+mn-cs"/>
              </a:defRPr>
            </a:lvl6pPr>
            <a:lvl7pPr marL="2743064" indent="0" algn="l" defTabSz="914355" rtl="0" eaLnBrk="1" latinLnBrk="0" hangingPunct="1">
              <a:lnSpc>
                <a:spcPct val="90000"/>
              </a:lnSpc>
              <a:spcBef>
                <a:spcPts val="500"/>
              </a:spcBef>
              <a:buFont typeface="Arial"/>
              <a:buNone/>
              <a:defRPr sz="900" kern="1200">
                <a:solidFill>
                  <a:schemeClr val="tx1"/>
                </a:solidFill>
                <a:latin typeface="+mn-lt"/>
                <a:ea typeface="+mn-ea"/>
                <a:cs typeface="+mn-cs"/>
              </a:defRPr>
            </a:lvl7pPr>
            <a:lvl8pPr marL="3200240" indent="0" algn="l" defTabSz="914355" rtl="0" eaLnBrk="1" latinLnBrk="0" hangingPunct="1">
              <a:lnSpc>
                <a:spcPct val="90000"/>
              </a:lnSpc>
              <a:spcBef>
                <a:spcPts val="500"/>
              </a:spcBef>
              <a:buFont typeface="Arial"/>
              <a:buNone/>
              <a:defRPr sz="900" kern="1200">
                <a:solidFill>
                  <a:schemeClr val="tx1"/>
                </a:solidFill>
                <a:latin typeface="+mn-lt"/>
                <a:ea typeface="+mn-ea"/>
                <a:cs typeface="+mn-cs"/>
              </a:defRPr>
            </a:lvl8pPr>
            <a:lvl9pPr marL="3657418" indent="0" algn="l" defTabSz="914355" rtl="0" eaLnBrk="1" latinLnBrk="0" hangingPunct="1">
              <a:lnSpc>
                <a:spcPct val="90000"/>
              </a:lnSpc>
              <a:spcBef>
                <a:spcPts val="500"/>
              </a:spcBef>
              <a:buFont typeface="Arial"/>
              <a:buNone/>
              <a:defRPr sz="900" kern="1200">
                <a:solidFill>
                  <a:schemeClr val="tx1"/>
                </a:solidFill>
                <a:latin typeface="+mn-lt"/>
                <a:ea typeface="+mn-ea"/>
                <a:cs typeface="+mn-cs"/>
              </a:defRPr>
            </a:lvl9pPr>
          </a:lstStyle>
          <a:p>
            <a:pPr>
              <a:lnSpc>
                <a:spcPts val="2400"/>
              </a:lnSpc>
            </a:pPr>
            <a:r>
              <a:rPr lang="en-US" sz="1800" dirty="0"/>
              <a:t>Engage the autonomic nervous system directly when possible</a:t>
            </a:r>
          </a:p>
        </p:txBody>
      </p:sp>
      <p:sp>
        <p:nvSpPr>
          <p:cNvPr id="11" name="shape 1"/>
          <p:cNvSpPr/>
          <p:nvPr/>
        </p:nvSpPr>
        <p:spPr>
          <a:xfrm>
            <a:off x="122641" y="2011222"/>
            <a:ext cx="7044640" cy="1473714"/>
          </a:xfrm>
          <a:prstGeom prst="round2DiagRect">
            <a:avLst>
              <a:gd name="adj1" fmla="val 20543"/>
              <a:gd name="adj2" fmla="val 0"/>
            </a:avLst>
          </a:prstGeom>
          <a:solidFill>
            <a:srgbClr val="B3B995">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entury Gothic" charset="0"/>
              <a:ea typeface="Century Gothic" charset="0"/>
              <a:cs typeface="Century Gothic" charset="0"/>
            </a:endParaRPr>
          </a:p>
        </p:txBody>
      </p:sp>
      <p:sp>
        <p:nvSpPr>
          <p:cNvPr id="12" name="Text Placeholder 3"/>
          <p:cNvSpPr txBox="1">
            <a:spLocks/>
          </p:cNvSpPr>
          <p:nvPr/>
        </p:nvSpPr>
        <p:spPr>
          <a:xfrm>
            <a:off x="312354" y="2291119"/>
            <a:ext cx="6639775" cy="1193817"/>
          </a:xfrm>
          <a:prstGeom prst="rect">
            <a:avLst/>
          </a:prstGeom>
        </p:spPr>
        <p:txBody>
          <a:bodyPr/>
          <a:lstStyle>
            <a:lvl1pPr marL="0" indent="0" algn="l" defTabSz="914355" rtl="0" eaLnBrk="1" latinLnBrk="0" hangingPunct="1">
              <a:lnSpc>
                <a:spcPct val="90000"/>
              </a:lnSpc>
              <a:spcBef>
                <a:spcPts val="1000"/>
              </a:spcBef>
              <a:buFont typeface="Arial"/>
              <a:buNone/>
              <a:defRPr sz="2000" kern="1200">
                <a:solidFill>
                  <a:schemeClr val="tx1"/>
                </a:solidFill>
                <a:latin typeface="Century Gothic" charset="0"/>
                <a:ea typeface="Century Gothic" charset="0"/>
                <a:cs typeface="Century Gothic" charset="0"/>
              </a:defRPr>
            </a:lvl1pPr>
            <a:lvl2pPr marL="457178" indent="0" algn="l" defTabSz="914355" rtl="0" eaLnBrk="1" latinLnBrk="0" hangingPunct="1">
              <a:lnSpc>
                <a:spcPct val="90000"/>
              </a:lnSpc>
              <a:spcBef>
                <a:spcPts val="500"/>
              </a:spcBef>
              <a:buFont typeface="Arial"/>
              <a:buNone/>
              <a:defRPr sz="1200" kern="1200">
                <a:solidFill>
                  <a:schemeClr val="tx1"/>
                </a:solidFill>
                <a:latin typeface="+mn-lt"/>
                <a:ea typeface="+mn-ea"/>
                <a:cs typeface="+mn-cs"/>
              </a:defRPr>
            </a:lvl2pPr>
            <a:lvl3pPr marL="914355" indent="0" algn="l" defTabSz="914355" rtl="0" eaLnBrk="1" latinLnBrk="0" hangingPunct="1">
              <a:lnSpc>
                <a:spcPct val="90000"/>
              </a:lnSpc>
              <a:spcBef>
                <a:spcPts val="500"/>
              </a:spcBef>
              <a:buFont typeface="Arial"/>
              <a:buNone/>
              <a:defRPr sz="1000" kern="1200">
                <a:solidFill>
                  <a:schemeClr val="tx1"/>
                </a:solidFill>
                <a:latin typeface="+mn-lt"/>
                <a:ea typeface="+mn-ea"/>
                <a:cs typeface="+mn-cs"/>
              </a:defRPr>
            </a:lvl3pPr>
            <a:lvl4pPr marL="1371532" indent="0" algn="l" defTabSz="914355" rtl="0" eaLnBrk="1" latinLnBrk="0" hangingPunct="1">
              <a:lnSpc>
                <a:spcPct val="90000"/>
              </a:lnSpc>
              <a:spcBef>
                <a:spcPts val="500"/>
              </a:spcBef>
              <a:buFont typeface="Arial"/>
              <a:buNone/>
              <a:defRPr sz="900" kern="1200">
                <a:solidFill>
                  <a:schemeClr val="tx1"/>
                </a:solidFill>
                <a:latin typeface="+mn-lt"/>
                <a:ea typeface="+mn-ea"/>
                <a:cs typeface="+mn-cs"/>
              </a:defRPr>
            </a:lvl4pPr>
            <a:lvl5pPr marL="1828709" indent="0" algn="l" defTabSz="914355" rtl="0" eaLnBrk="1" latinLnBrk="0" hangingPunct="1">
              <a:lnSpc>
                <a:spcPct val="90000"/>
              </a:lnSpc>
              <a:spcBef>
                <a:spcPts val="500"/>
              </a:spcBef>
              <a:buFont typeface="Arial"/>
              <a:buNone/>
              <a:defRPr sz="900" kern="1200">
                <a:solidFill>
                  <a:schemeClr val="tx1"/>
                </a:solidFill>
                <a:latin typeface="+mn-lt"/>
                <a:ea typeface="+mn-ea"/>
                <a:cs typeface="+mn-cs"/>
              </a:defRPr>
            </a:lvl5pPr>
            <a:lvl6pPr marL="2285886" indent="0" algn="l" defTabSz="914355" rtl="0" eaLnBrk="1" latinLnBrk="0" hangingPunct="1">
              <a:lnSpc>
                <a:spcPct val="90000"/>
              </a:lnSpc>
              <a:spcBef>
                <a:spcPts val="500"/>
              </a:spcBef>
              <a:buFont typeface="Arial"/>
              <a:buNone/>
              <a:defRPr sz="900" kern="1200">
                <a:solidFill>
                  <a:schemeClr val="tx1"/>
                </a:solidFill>
                <a:latin typeface="+mn-lt"/>
                <a:ea typeface="+mn-ea"/>
                <a:cs typeface="+mn-cs"/>
              </a:defRPr>
            </a:lvl6pPr>
            <a:lvl7pPr marL="2743064" indent="0" algn="l" defTabSz="914355" rtl="0" eaLnBrk="1" latinLnBrk="0" hangingPunct="1">
              <a:lnSpc>
                <a:spcPct val="90000"/>
              </a:lnSpc>
              <a:spcBef>
                <a:spcPts val="500"/>
              </a:spcBef>
              <a:buFont typeface="Arial"/>
              <a:buNone/>
              <a:defRPr sz="900" kern="1200">
                <a:solidFill>
                  <a:schemeClr val="tx1"/>
                </a:solidFill>
                <a:latin typeface="+mn-lt"/>
                <a:ea typeface="+mn-ea"/>
                <a:cs typeface="+mn-cs"/>
              </a:defRPr>
            </a:lvl7pPr>
            <a:lvl8pPr marL="3200240" indent="0" algn="l" defTabSz="914355" rtl="0" eaLnBrk="1" latinLnBrk="0" hangingPunct="1">
              <a:lnSpc>
                <a:spcPct val="90000"/>
              </a:lnSpc>
              <a:spcBef>
                <a:spcPts val="500"/>
              </a:spcBef>
              <a:buFont typeface="Arial"/>
              <a:buNone/>
              <a:defRPr sz="900" kern="1200">
                <a:solidFill>
                  <a:schemeClr val="tx1"/>
                </a:solidFill>
                <a:latin typeface="+mn-lt"/>
                <a:ea typeface="+mn-ea"/>
                <a:cs typeface="+mn-cs"/>
              </a:defRPr>
            </a:lvl8pPr>
            <a:lvl9pPr marL="3657418" indent="0" algn="l" defTabSz="914355" rtl="0" eaLnBrk="1" latinLnBrk="0" hangingPunct="1">
              <a:lnSpc>
                <a:spcPct val="90000"/>
              </a:lnSpc>
              <a:spcBef>
                <a:spcPts val="500"/>
              </a:spcBef>
              <a:buFont typeface="Arial"/>
              <a:buNone/>
              <a:defRPr sz="900" kern="1200">
                <a:solidFill>
                  <a:schemeClr val="tx1"/>
                </a:solidFill>
                <a:latin typeface="+mn-lt"/>
                <a:ea typeface="+mn-ea"/>
                <a:cs typeface="+mn-cs"/>
              </a:defRPr>
            </a:lvl9pPr>
          </a:lstStyle>
          <a:p>
            <a:pPr>
              <a:lnSpc>
                <a:spcPts val="2400"/>
              </a:lnSpc>
            </a:pPr>
            <a:r>
              <a:rPr lang="en-US" sz="1800" dirty="0"/>
              <a:t>The limbic and cortical changes that follow expanding the capacity of the social engagement system is effective across all diagnostic categories</a:t>
            </a:r>
          </a:p>
        </p:txBody>
      </p:sp>
      <p:sp>
        <p:nvSpPr>
          <p:cNvPr id="13" name="Snip and Round Single Corner Rectangle 2"/>
          <p:cNvSpPr/>
          <p:nvPr/>
        </p:nvSpPr>
        <p:spPr>
          <a:xfrm flipH="1" flipV="1">
            <a:off x="-686103" y="-222576"/>
            <a:ext cx="3680273" cy="838199"/>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732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955F27"/>
              </a:solidFill>
            </a:endParaRPr>
          </a:p>
        </p:txBody>
      </p:sp>
      <p:sp>
        <p:nvSpPr>
          <p:cNvPr id="14" name="Snip and Round Single Corner Rectangle 2"/>
          <p:cNvSpPr/>
          <p:nvPr/>
        </p:nvSpPr>
        <p:spPr>
          <a:xfrm flipH="1" flipV="1">
            <a:off x="2105326" y="-222576"/>
            <a:ext cx="3680273" cy="838199"/>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732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955F27"/>
              </a:solidFill>
            </a:endParaRPr>
          </a:p>
        </p:txBody>
      </p:sp>
      <p:sp>
        <p:nvSpPr>
          <p:cNvPr id="15" name="Text Placeholder 9"/>
          <p:cNvSpPr txBox="1">
            <a:spLocks/>
          </p:cNvSpPr>
          <p:nvPr/>
        </p:nvSpPr>
        <p:spPr>
          <a:xfrm>
            <a:off x="457200" y="1"/>
            <a:ext cx="5715000" cy="496490"/>
          </a:xfrm>
          <a:prstGeom prst="rect">
            <a:avLst/>
          </a:prstGeom>
        </p:spPr>
        <p:txBody>
          <a:bodyPr anchor="b" anchorCtr="0"/>
          <a:lstStyle>
            <a:lvl1pPr marL="0" indent="0" algn="l" defTabSz="914355" rtl="0" eaLnBrk="1" latinLnBrk="0" hangingPunct="1">
              <a:lnSpc>
                <a:spcPct val="90000"/>
              </a:lnSpc>
              <a:spcBef>
                <a:spcPts val="1000"/>
              </a:spcBef>
              <a:buFont typeface="Arial" charset="0"/>
              <a:buNone/>
              <a:defRPr sz="2000" kern="1200">
                <a:solidFill>
                  <a:schemeClr val="bg1"/>
                </a:solidFill>
                <a:latin typeface="Century Gothic" charset="0"/>
                <a:ea typeface="Century Gothic" charset="0"/>
                <a:cs typeface="Century Gothic" charset="0"/>
              </a:defRPr>
            </a:lvl1pPr>
            <a:lvl2pPr marL="685766" indent="-228588" algn="l" defTabSz="914355"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44" indent="-228588" algn="l" defTabSz="914355"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20"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297"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474"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Clinical Implications</a:t>
            </a:r>
          </a:p>
        </p:txBody>
      </p:sp>
      <p:sp>
        <p:nvSpPr>
          <p:cNvPr id="17" name="shape 1"/>
          <p:cNvSpPr/>
          <p:nvPr/>
        </p:nvSpPr>
        <p:spPr>
          <a:xfrm>
            <a:off x="122640" y="3590576"/>
            <a:ext cx="7044641" cy="1473714"/>
          </a:xfrm>
          <a:prstGeom prst="round2DiagRect">
            <a:avLst>
              <a:gd name="adj1" fmla="val 20543"/>
              <a:gd name="adj2" fmla="val 0"/>
            </a:avLst>
          </a:prstGeom>
          <a:solidFill>
            <a:srgbClr val="B3B995">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entury Gothic" charset="0"/>
              <a:ea typeface="Century Gothic" charset="0"/>
              <a:cs typeface="Century Gothic" charset="0"/>
            </a:endParaRPr>
          </a:p>
        </p:txBody>
      </p:sp>
      <p:sp>
        <p:nvSpPr>
          <p:cNvPr id="16" name="Text Placeholder 3"/>
          <p:cNvSpPr txBox="1">
            <a:spLocks/>
          </p:cNvSpPr>
          <p:nvPr/>
        </p:nvSpPr>
        <p:spPr>
          <a:xfrm>
            <a:off x="312354" y="3685508"/>
            <a:ext cx="7095524" cy="217330"/>
          </a:xfrm>
          <a:prstGeom prst="rect">
            <a:avLst/>
          </a:prstGeom>
        </p:spPr>
        <p:txBody>
          <a:bodyPr/>
          <a:lstStyle>
            <a:lvl1pPr marL="0" indent="0" algn="l" defTabSz="914355" rtl="0" eaLnBrk="1" latinLnBrk="0" hangingPunct="1">
              <a:lnSpc>
                <a:spcPct val="90000"/>
              </a:lnSpc>
              <a:spcBef>
                <a:spcPts val="1000"/>
              </a:spcBef>
              <a:buFont typeface="Arial"/>
              <a:buNone/>
              <a:defRPr sz="2000" kern="1200">
                <a:solidFill>
                  <a:schemeClr val="tx1"/>
                </a:solidFill>
                <a:latin typeface="Century Gothic" charset="0"/>
                <a:ea typeface="Century Gothic" charset="0"/>
                <a:cs typeface="Century Gothic" charset="0"/>
              </a:defRPr>
            </a:lvl1pPr>
            <a:lvl2pPr marL="457178" indent="0" algn="l" defTabSz="914355" rtl="0" eaLnBrk="1" latinLnBrk="0" hangingPunct="1">
              <a:lnSpc>
                <a:spcPct val="90000"/>
              </a:lnSpc>
              <a:spcBef>
                <a:spcPts val="500"/>
              </a:spcBef>
              <a:buFont typeface="Arial"/>
              <a:buNone/>
              <a:defRPr sz="1200" kern="1200">
                <a:solidFill>
                  <a:schemeClr val="tx1"/>
                </a:solidFill>
                <a:latin typeface="+mn-lt"/>
                <a:ea typeface="+mn-ea"/>
                <a:cs typeface="+mn-cs"/>
              </a:defRPr>
            </a:lvl2pPr>
            <a:lvl3pPr marL="914355" indent="0" algn="l" defTabSz="914355" rtl="0" eaLnBrk="1" latinLnBrk="0" hangingPunct="1">
              <a:lnSpc>
                <a:spcPct val="90000"/>
              </a:lnSpc>
              <a:spcBef>
                <a:spcPts val="500"/>
              </a:spcBef>
              <a:buFont typeface="Arial"/>
              <a:buNone/>
              <a:defRPr sz="1000" kern="1200">
                <a:solidFill>
                  <a:schemeClr val="tx1"/>
                </a:solidFill>
                <a:latin typeface="+mn-lt"/>
                <a:ea typeface="+mn-ea"/>
                <a:cs typeface="+mn-cs"/>
              </a:defRPr>
            </a:lvl3pPr>
            <a:lvl4pPr marL="1371532" indent="0" algn="l" defTabSz="914355" rtl="0" eaLnBrk="1" latinLnBrk="0" hangingPunct="1">
              <a:lnSpc>
                <a:spcPct val="90000"/>
              </a:lnSpc>
              <a:spcBef>
                <a:spcPts val="500"/>
              </a:spcBef>
              <a:buFont typeface="Arial"/>
              <a:buNone/>
              <a:defRPr sz="900" kern="1200">
                <a:solidFill>
                  <a:schemeClr val="tx1"/>
                </a:solidFill>
                <a:latin typeface="+mn-lt"/>
                <a:ea typeface="+mn-ea"/>
                <a:cs typeface="+mn-cs"/>
              </a:defRPr>
            </a:lvl4pPr>
            <a:lvl5pPr marL="1828709" indent="0" algn="l" defTabSz="914355" rtl="0" eaLnBrk="1" latinLnBrk="0" hangingPunct="1">
              <a:lnSpc>
                <a:spcPct val="90000"/>
              </a:lnSpc>
              <a:spcBef>
                <a:spcPts val="500"/>
              </a:spcBef>
              <a:buFont typeface="Arial"/>
              <a:buNone/>
              <a:defRPr sz="900" kern="1200">
                <a:solidFill>
                  <a:schemeClr val="tx1"/>
                </a:solidFill>
                <a:latin typeface="+mn-lt"/>
                <a:ea typeface="+mn-ea"/>
                <a:cs typeface="+mn-cs"/>
              </a:defRPr>
            </a:lvl5pPr>
            <a:lvl6pPr marL="2285886" indent="0" algn="l" defTabSz="914355" rtl="0" eaLnBrk="1" latinLnBrk="0" hangingPunct="1">
              <a:lnSpc>
                <a:spcPct val="90000"/>
              </a:lnSpc>
              <a:spcBef>
                <a:spcPts val="500"/>
              </a:spcBef>
              <a:buFont typeface="Arial"/>
              <a:buNone/>
              <a:defRPr sz="900" kern="1200">
                <a:solidFill>
                  <a:schemeClr val="tx1"/>
                </a:solidFill>
                <a:latin typeface="+mn-lt"/>
                <a:ea typeface="+mn-ea"/>
                <a:cs typeface="+mn-cs"/>
              </a:defRPr>
            </a:lvl6pPr>
            <a:lvl7pPr marL="2743064" indent="0" algn="l" defTabSz="914355" rtl="0" eaLnBrk="1" latinLnBrk="0" hangingPunct="1">
              <a:lnSpc>
                <a:spcPct val="90000"/>
              </a:lnSpc>
              <a:spcBef>
                <a:spcPts val="500"/>
              </a:spcBef>
              <a:buFont typeface="Arial"/>
              <a:buNone/>
              <a:defRPr sz="900" kern="1200">
                <a:solidFill>
                  <a:schemeClr val="tx1"/>
                </a:solidFill>
                <a:latin typeface="+mn-lt"/>
                <a:ea typeface="+mn-ea"/>
                <a:cs typeface="+mn-cs"/>
              </a:defRPr>
            </a:lvl7pPr>
            <a:lvl8pPr marL="3200240" indent="0" algn="l" defTabSz="914355" rtl="0" eaLnBrk="1" latinLnBrk="0" hangingPunct="1">
              <a:lnSpc>
                <a:spcPct val="90000"/>
              </a:lnSpc>
              <a:spcBef>
                <a:spcPts val="500"/>
              </a:spcBef>
              <a:buFont typeface="Arial"/>
              <a:buNone/>
              <a:defRPr sz="900" kern="1200">
                <a:solidFill>
                  <a:schemeClr val="tx1"/>
                </a:solidFill>
                <a:latin typeface="+mn-lt"/>
                <a:ea typeface="+mn-ea"/>
                <a:cs typeface="+mn-cs"/>
              </a:defRPr>
            </a:lvl8pPr>
            <a:lvl9pPr marL="3657418" indent="0" algn="l" defTabSz="914355" rtl="0" eaLnBrk="1" latinLnBrk="0" hangingPunct="1">
              <a:lnSpc>
                <a:spcPct val="90000"/>
              </a:lnSpc>
              <a:spcBef>
                <a:spcPts val="500"/>
              </a:spcBef>
              <a:buFont typeface="Arial"/>
              <a:buNone/>
              <a:defRPr sz="900" kern="1200">
                <a:solidFill>
                  <a:schemeClr val="tx1"/>
                </a:solidFill>
                <a:latin typeface="+mn-lt"/>
                <a:ea typeface="+mn-ea"/>
                <a:cs typeface="+mn-cs"/>
              </a:defRPr>
            </a:lvl9pPr>
          </a:lstStyle>
          <a:p>
            <a:pPr>
              <a:lnSpc>
                <a:spcPts val="2400"/>
              </a:lnSpc>
            </a:pPr>
            <a:r>
              <a:rPr lang="en-US" sz="1800" dirty="0"/>
              <a:t>In trauma recovery, face to face verbal interactions in an office setting often can mobilize the sympathetic nervous system which is a defensive system rather than the social engagement system.</a:t>
            </a:r>
          </a:p>
        </p:txBody>
      </p:sp>
      <p:sp>
        <p:nvSpPr>
          <p:cNvPr id="6" name="Rectangle 5"/>
          <p:cNvSpPr/>
          <p:nvPr/>
        </p:nvSpPr>
        <p:spPr>
          <a:xfrm>
            <a:off x="6952129" y="-1210235"/>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85598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a:ext>
            </a:extLst>
          </a:blip>
          <a:srcRect/>
          <a:stretch/>
        </p:blipFill>
        <p:spPr/>
      </p:pic>
      <p:sp>
        <p:nvSpPr>
          <p:cNvPr id="8" name="Text Placeholder 3"/>
          <p:cNvSpPr txBox="1">
            <a:spLocks/>
          </p:cNvSpPr>
          <p:nvPr/>
        </p:nvSpPr>
        <p:spPr>
          <a:xfrm>
            <a:off x="312354" y="1016898"/>
            <a:ext cx="5859846" cy="934780"/>
          </a:xfrm>
          <a:prstGeom prst="rect">
            <a:avLst/>
          </a:prstGeom>
        </p:spPr>
        <p:txBody>
          <a:bodyPr/>
          <a:lstStyle>
            <a:lvl1pPr marL="0" indent="0" algn="l" defTabSz="914355" rtl="0" eaLnBrk="1" latinLnBrk="0" hangingPunct="1">
              <a:lnSpc>
                <a:spcPct val="90000"/>
              </a:lnSpc>
              <a:spcBef>
                <a:spcPts val="1000"/>
              </a:spcBef>
              <a:buFont typeface="Arial"/>
              <a:buNone/>
              <a:defRPr sz="2000" kern="1200">
                <a:solidFill>
                  <a:schemeClr val="tx1"/>
                </a:solidFill>
                <a:latin typeface="Century Gothic" charset="0"/>
                <a:ea typeface="Century Gothic" charset="0"/>
                <a:cs typeface="Century Gothic" charset="0"/>
              </a:defRPr>
            </a:lvl1pPr>
            <a:lvl2pPr marL="457178" indent="0" algn="l" defTabSz="914355" rtl="0" eaLnBrk="1" latinLnBrk="0" hangingPunct="1">
              <a:lnSpc>
                <a:spcPct val="90000"/>
              </a:lnSpc>
              <a:spcBef>
                <a:spcPts val="500"/>
              </a:spcBef>
              <a:buFont typeface="Arial"/>
              <a:buNone/>
              <a:defRPr sz="1200" kern="1200">
                <a:solidFill>
                  <a:schemeClr val="tx1"/>
                </a:solidFill>
                <a:latin typeface="+mn-lt"/>
                <a:ea typeface="+mn-ea"/>
                <a:cs typeface="+mn-cs"/>
              </a:defRPr>
            </a:lvl2pPr>
            <a:lvl3pPr marL="914355" indent="0" algn="l" defTabSz="914355" rtl="0" eaLnBrk="1" latinLnBrk="0" hangingPunct="1">
              <a:lnSpc>
                <a:spcPct val="90000"/>
              </a:lnSpc>
              <a:spcBef>
                <a:spcPts val="500"/>
              </a:spcBef>
              <a:buFont typeface="Arial"/>
              <a:buNone/>
              <a:defRPr sz="1000" kern="1200">
                <a:solidFill>
                  <a:schemeClr val="tx1"/>
                </a:solidFill>
                <a:latin typeface="+mn-lt"/>
                <a:ea typeface="+mn-ea"/>
                <a:cs typeface="+mn-cs"/>
              </a:defRPr>
            </a:lvl3pPr>
            <a:lvl4pPr marL="1371532" indent="0" algn="l" defTabSz="914355" rtl="0" eaLnBrk="1" latinLnBrk="0" hangingPunct="1">
              <a:lnSpc>
                <a:spcPct val="90000"/>
              </a:lnSpc>
              <a:spcBef>
                <a:spcPts val="500"/>
              </a:spcBef>
              <a:buFont typeface="Arial"/>
              <a:buNone/>
              <a:defRPr sz="900" kern="1200">
                <a:solidFill>
                  <a:schemeClr val="tx1"/>
                </a:solidFill>
                <a:latin typeface="+mn-lt"/>
                <a:ea typeface="+mn-ea"/>
                <a:cs typeface="+mn-cs"/>
              </a:defRPr>
            </a:lvl4pPr>
            <a:lvl5pPr marL="1828709" indent="0" algn="l" defTabSz="914355" rtl="0" eaLnBrk="1" latinLnBrk="0" hangingPunct="1">
              <a:lnSpc>
                <a:spcPct val="90000"/>
              </a:lnSpc>
              <a:spcBef>
                <a:spcPts val="500"/>
              </a:spcBef>
              <a:buFont typeface="Arial"/>
              <a:buNone/>
              <a:defRPr sz="900" kern="1200">
                <a:solidFill>
                  <a:schemeClr val="tx1"/>
                </a:solidFill>
                <a:latin typeface="+mn-lt"/>
                <a:ea typeface="+mn-ea"/>
                <a:cs typeface="+mn-cs"/>
              </a:defRPr>
            </a:lvl5pPr>
            <a:lvl6pPr marL="2285886" indent="0" algn="l" defTabSz="914355" rtl="0" eaLnBrk="1" latinLnBrk="0" hangingPunct="1">
              <a:lnSpc>
                <a:spcPct val="90000"/>
              </a:lnSpc>
              <a:spcBef>
                <a:spcPts val="500"/>
              </a:spcBef>
              <a:buFont typeface="Arial"/>
              <a:buNone/>
              <a:defRPr sz="900" kern="1200">
                <a:solidFill>
                  <a:schemeClr val="tx1"/>
                </a:solidFill>
                <a:latin typeface="+mn-lt"/>
                <a:ea typeface="+mn-ea"/>
                <a:cs typeface="+mn-cs"/>
              </a:defRPr>
            </a:lvl6pPr>
            <a:lvl7pPr marL="2743064" indent="0" algn="l" defTabSz="914355" rtl="0" eaLnBrk="1" latinLnBrk="0" hangingPunct="1">
              <a:lnSpc>
                <a:spcPct val="90000"/>
              </a:lnSpc>
              <a:spcBef>
                <a:spcPts val="500"/>
              </a:spcBef>
              <a:buFont typeface="Arial"/>
              <a:buNone/>
              <a:defRPr sz="900" kern="1200">
                <a:solidFill>
                  <a:schemeClr val="tx1"/>
                </a:solidFill>
                <a:latin typeface="+mn-lt"/>
                <a:ea typeface="+mn-ea"/>
                <a:cs typeface="+mn-cs"/>
              </a:defRPr>
            </a:lvl7pPr>
            <a:lvl8pPr marL="3200240" indent="0" algn="l" defTabSz="914355" rtl="0" eaLnBrk="1" latinLnBrk="0" hangingPunct="1">
              <a:lnSpc>
                <a:spcPct val="90000"/>
              </a:lnSpc>
              <a:spcBef>
                <a:spcPts val="500"/>
              </a:spcBef>
              <a:buFont typeface="Arial"/>
              <a:buNone/>
              <a:defRPr sz="900" kern="1200">
                <a:solidFill>
                  <a:schemeClr val="tx1"/>
                </a:solidFill>
                <a:latin typeface="+mn-lt"/>
                <a:ea typeface="+mn-ea"/>
                <a:cs typeface="+mn-cs"/>
              </a:defRPr>
            </a:lvl8pPr>
            <a:lvl9pPr marL="3657418" indent="0" algn="l" defTabSz="914355" rtl="0" eaLnBrk="1" latinLnBrk="0" hangingPunct="1">
              <a:lnSpc>
                <a:spcPct val="90000"/>
              </a:lnSpc>
              <a:spcBef>
                <a:spcPts val="500"/>
              </a:spcBef>
              <a:buFont typeface="Arial"/>
              <a:buNone/>
              <a:defRPr sz="900" kern="1200">
                <a:solidFill>
                  <a:schemeClr val="tx1"/>
                </a:solidFill>
                <a:latin typeface="+mn-lt"/>
                <a:ea typeface="+mn-ea"/>
                <a:cs typeface="+mn-cs"/>
              </a:defRPr>
            </a:lvl9pPr>
          </a:lstStyle>
          <a:p>
            <a:endParaRPr lang="en-US" sz="1800" dirty="0"/>
          </a:p>
        </p:txBody>
      </p:sp>
      <p:sp>
        <p:nvSpPr>
          <p:cNvPr id="11" name="shape 1"/>
          <p:cNvSpPr/>
          <p:nvPr/>
        </p:nvSpPr>
        <p:spPr>
          <a:xfrm>
            <a:off x="174370" y="767777"/>
            <a:ext cx="7542183" cy="4177553"/>
          </a:xfrm>
          <a:prstGeom prst="round2DiagRect">
            <a:avLst>
              <a:gd name="adj1" fmla="val 16358"/>
              <a:gd name="adj2" fmla="val 0"/>
            </a:avLst>
          </a:prstGeom>
          <a:solidFill>
            <a:srgbClr val="B3B995">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entury Gothic" charset="0"/>
              <a:ea typeface="Century Gothic" charset="0"/>
              <a:cs typeface="Century Gothic" charset="0"/>
            </a:endParaRPr>
          </a:p>
        </p:txBody>
      </p:sp>
      <p:sp>
        <p:nvSpPr>
          <p:cNvPr id="12" name="Text Placeholder 3"/>
          <p:cNvSpPr txBox="1">
            <a:spLocks/>
          </p:cNvSpPr>
          <p:nvPr/>
        </p:nvSpPr>
        <p:spPr>
          <a:xfrm>
            <a:off x="312355" y="1088836"/>
            <a:ext cx="7231446" cy="2972176"/>
          </a:xfrm>
          <a:prstGeom prst="rect">
            <a:avLst/>
          </a:prstGeom>
        </p:spPr>
        <p:txBody>
          <a:bodyPr/>
          <a:lstStyle>
            <a:lvl1pPr marL="0" indent="0" algn="l" defTabSz="914355" rtl="0" eaLnBrk="1" latinLnBrk="0" hangingPunct="1">
              <a:lnSpc>
                <a:spcPct val="90000"/>
              </a:lnSpc>
              <a:spcBef>
                <a:spcPts val="1000"/>
              </a:spcBef>
              <a:buFont typeface="Arial"/>
              <a:buNone/>
              <a:defRPr sz="2000" kern="1200">
                <a:solidFill>
                  <a:schemeClr val="tx1"/>
                </a:solidFill>
                <a:latin typeface="Century Gothic" charset="0"/>
                <a:ea typeface="Century Gothic" charset="0"/>
                <a:cs typeface="Century Gothic" charset="0"/>
              </a:defRPr>
            </a:lvl1pPr>
            <a:lvl2pPr marL="457178" indent="0" algn="l" defTabSz="914355" rtl="0" eaLnBrk="1" latinLnBrk="0" hangingPunct="1">
              <a:lnSpc>
                <a:spcPct val="90000"/>
              </a:lnSpc>
              <a:spcBef>
                <a:spcPts val="500"/>
              </a:spcBef>
              <a:buFont typeface="Arial"/>
              <a:buNone/>
              <a:defRPr sz="1200" kern="1200">
                <a:solidFill>
                  <a:schemeClr val="tx1"/>
                </a:solidFill>
                <a:latin typeface="+mn-lt"/>
                <a:ea typeface="+mn-ea"/>
                <a:cs typeface="+mn-cs"/>
              </a:defRPr>
            </a:lvl2pPr>
            <a:lvl3pPr marL="914355" indent="0" algn="l" defTabSz="914355" rtl="0" eaLnBrk="1" latinLnBrk="0" hangingPunct="1">
              <a:lnSpc>
                <a:spcPct val="90000"/>
              </a:lnSpc>
              <a:spcBef>
                <a:spcPts val="500"/>
              </a:spcBef>
              <a:buFont typeface="Arial"/>
              <a:buNone/>
              <a:defRPr sz="1000" kern="1200">
                <a:solidFill>
                  <a:schemeClr val="tx1"/>
                </a:solidFill>
                <a:latin typeface="+mn-lt"/>
                <a:ea typeface="+mn-ea"/>
                <a:cs typeface="+mn-cs"/>
              </a:defRPr>
            </a:lvl3pPr>
            <a:lvl4pPr marL="1371532" indent="0" algn="l" defTabSz="914355" rtl="0" eaLnBrk="1" latinLnBrk="0" hangingPunct="1">
              <a:lnSpc>
                <a:spcPct val="90000"/>
              </a:lnSpc>
              <a:spcBef>
                <a:spcPts val="500"/>
              </a:spcBef>
              <a:buFont typeface="Arial"/>
              <a:buNone/>
              <a:defRPr sz="900" kern="1200">
                <a:solidFill>
                  <a:schemeClr val="tx1"/>
                </a:solidFill>
                <a:latin typeface="+mn-lt"/>
                <a:ea typeface="+mn-ea"/>
                <a:cs typeface="+mn-cs"/>
              </a:defRPr>
            </a:lvl4pPr>
            <a:lvl5pPr marL="1828709" indent="0" algn="l" defTabSz="914355" rtl="0" eaLnBrk="1" latinLnBrk="0" hangingPunct="1">
              <a:lnSpc>
                <a:spcPct val="90000"/>
              </a:lnSpc>
              <a:spcBef>
                <a:spcPts val="500"/>
              </a:spcBef>
              <a:buFont typeface="Arial"/>
              <a:buNone/>
              <a:defRPr sz="900" kern="1200">
                <a:solidFill>
                  <a:schemeClr val="tx1"/>
                </a:solidFill>
                <a:latin typeface="+mn-lt"/>
                <a:ea typeface="+mn-ea"/>
                <a:cs typeface="+mn-cs"/>
              </a:defRPr>
            </a:lvl5pPr>
            <a:lvl6pPr marL="2285886" indent="0" algn="l" defTabSz="914355" rtl="0" eaLnBrk="1" latinLnBrk="0" hangingPunct="1">
              <a:lnSpc>
                <a:spcPct val="90000"/>
              </a:lnSpc>
              <a:spcBef>
                <a:spcPts val="500"/>
              </a:spcBef>
              <a:buFont typeface="Arial"/>
              <a:buNone/>
              <a:defRPr sz="900" kern="1200">
                <a:solidFill>
                  <a:schemeClr val="tx1"/>
                </a:solidFill>
                <a:latin typeface="+mn-lt"/>
                <a:ea typeface="+mn-ea"/>
                <a:cs typeface="+mn-cs"/>
              </a:defRPr>
            </a:lvl6pPr>
            <a:lvl7pPr marL="2743064" indent="0" algn="l" defTabSz="914355" rtl="0" eaLnBrk="1" latinLnBrk="0" hangingPunct="1">
              <a:lnSpc>
                <a:spcPct val="90000"/>
              </a:lnSpc>
              <a:spcBef>
                <a:spcPts val="500"/>
              </a:spcBef>
              <a:buFont typeface="Arial"/>
              <a:buNone/>
              <a:defRPr sz="900" kern="1200">
                <a:solidFill>
                  <a:schemeClr val="tx1"/>
                </a:solidFill>
                <a:latin typeface="+mn-lt"/>
                <a:ea typeface="+mn-ea"/>
                <a:cs typeface="+mn-cs"/>
              </a:defRPr>
            </a:lvl7pPr>
            <a:lvl8pPr marL="3200240" indent="0" algn="l" defTabSz="914355" rtl="0" eaLnBrk="1" latinLnBrk="0" hangingPunct="1">
              <a:lnSpc>
                <a:spcPct val="90000"/>
              </a:lnSpc>
              <a:spcBef>
                <a:spcPts val="500"/>
              </a:spcBef>
              <a:buFont typeface="Arial"/>
              <a:buNone/>
              <a:defRPr sz="900" kern="1200">
                <a:solidFill>
                  <a:schemeClr val="tx1"/>
                </a:solidFill>
                <a:latin typeface="+mn-lt"/>
                <a:ea typeface="+mn-ea"/>
                <a:cs typeface="+mn-cs"/>
              </a:defRPr>
            </a:lvl8pPr>
            <a:lvl9pPr marL="3657418" indent="0" algn="l" defTabSz="914355" rtl="0" eaLnBrk="1" latinLnBrk="0" hangingPunct="1">
              <a:lnSpc>
                <a:spcPct val="90000"/>
              </a:lnSpc>
              <a:spcBef>
                <a:spcPts val="500"/>
              </a:spcBef>
              <a:buFont typeface="Arial"/>
              <a:buNone/>
              <a:defRPr sz="900" kern="1200">
                <a:solidFill>
                  <a:schemeClr val="tx1"/>
                </a:solidFill>
                <a:latin typeface="+mn-lt"/>
                <a:ea typeface="+mn-ea"/>
                <a:cs typeface="+mn-cs"/>
              </a:defRPr>
            </a:lvl9pPr>
          </a:lstStyle>
          <a:p>
            <a:pPr marL="342900" indent="-342900">
              <a:spcBef>
                <a:spcPts val="600"/>
              </a:spcBef>
              <a:spcAft>
                <a:spcPts val="600"/>
              </a:spcAft>
              <a:buFont typeface="Arial" charset="0"/>
              <a:buChar char="•"/>
            </a:pPr>
            <a:r>
              <a:rPr lang="en-US" dirty="0"/>
              <a:t>Music, not the lyrics</a:t>
            </a:r>
          </a:p>
          <a:p>
            <a:pPr marL="342900" indent="-342900">
              <a:spcBef>
                <a:spcPts val="600"/>
              </a:spcBef>
              <a:spcAft>
                <a:spcPts val="600"/>
              </a:spcAft>
              <a:buFont typeface="Arial" charset="0"/>
              <a:buChar char="•"/>
            </a:pPr>
            <a:r>
              <a:rPr lang="en-US" dirty="0"/>
              <a:t>The quality of the therapeutic relationship is the most important factor in assisted healing</a:t>
            </a:r>
          </a:p>
          <a:p>
            <a:pPr marL="457200" lvl="2" indent="-182880">
              <a:spcBef>
                <a:spcPts val="1200"/>
              </a:spcBef>
              <a:buFont typeface="Arial" charset="0"/>
              <a:buChar char="•"/>
            </a:pPr>
            <a:r>
              <a:rPr lang="en-US" sz="1800" dirty="0"/>
              <a:t>Positive regard for the client</a:t>
            </a:r>
          </a:p>
          <a:p>
            <a:pPr marL="457200" lvl="2" indent="-182880">
              <a:spcBef>
                <a:spcPts val="1200"/>
              </a:spcBef>
              <a:buFont typeface="Arial" charset="0"/>
              <a:buChar char="•"/>
            </a:pPr>
            <a:r>
              <a:rPr lang="en-US" sz="1800" dirty="0"/>
              <a:t>Joint expectation that the client will get well</a:t>
            </a:r>
          </a:p>
          <a:p>
            <a:pPr marL="457200" lvl="2" indent="-182880">
              <a:spcBef>
                <a:spcPts val="1200"/>
              </a:spcBef>
              <a:buFont typeface="Arial" charset="0"/>
              <a:buChar char="•"/>
            </a:pPr>
            <a:r>
              <a:rPr lang="en-US" sz="1800" dirty="0"/>
              <a:t>Client feedback</a:t>
            </a:r>
          </a:p>
          <a:p>
            <a:pPr marL="457200" lvl="2" indent="-182880">
              <a:spcBef>
                <a:spcPts val="1200"/>
              </a:spcBef>
              <a:buFont typeface="Arial" charset="0"/>
              <a:buChar char="•"/>
            </a:pPr>
            <a:r>
              <a:rPr lang="en-US" sz="1800" dirty="0"/>
              <a:t>Attachment disruption and repair foster regulation capacities</a:t>
            </a:r>
          </a:p>
          <a:p>
            <a:pPr marL="457200" lvl="2" indent="-182880">
              <a:spcBef>
                <a:spcPts val="1200"/>
              </a:spcBef>
              <a:buFont typeface="Arial" charset="0"/>
              <a:buChar char="•"/>
            </a:pPr>
            <a:r>
              <a:rPr lang="en-US" sz="1800" dirty="0"/>
              <a:t>“I am sorry.” “ I should not have said that.” “I should not have used that tone of voice.”  “I misunderstood.”</a:t>
            </a:r>
          </a:p>
        </p:txBody>
      </p:sp>
      <p:sp>
        <p:nvSpPr>
          <p:cNvPr id="13" name="Snip and Round Single Corner Rectangle 2"/>
          <p:cNvSpPr/>
          <p:nvPr/>
        </p:nvSpPr>
        <p:spPr>
          <a:xfrm flipH="1" flipV="1">
            <a:off x="-686103" y="-222576"/>
            <a:ext cx="3680273" cy="838199"/>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41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955F27"/>
              </a:solidFill>
            </a:endParaRPr>
          </a:p>
        </p:txBody>
      </p:sp>
      <p:sp>
        <p:nvSpPr>
          <p:cNvPr id="14" name="Snip and Round Single Corner Rectangle 2"/>
          <p:cNvSpPr/>
          <p:nvPr/>
        </p:nvSpPr>
        <p:spPr>
          <a:xfrm flipH="1" flipV="1">
            <a:off x="2105326" y="-222576"/>
            <a:ext cx="3680273" cy="838199"/>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41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955F27"/>
              </a:solidFill>
            </a:endParaRPr>
          </a:p>
        </p:txBody>
      </p:sp>
      <p:sp>
        <p:nvSpPr>
          <p:cNvPr id="15" name="Text Placeholder 9"/>
          <p:cNvSpPr txBox="1">
            <a:spLocks/>
          </p:cNvSpPr>
          <p:nvPr/>
        </p:nvSpPr>
        <p:spPr>
          <a:xfrm>
            <a:off x="457200" y="1"/>
            <a:ext cx="5715000" cy="496490"/>
          </a:xfrm>
          <a:prstGeom prst="rect">
            <a:avLst/>
          </a:prstGeom>
        </p:spPr>
        <p:txBody>
          <a:bodyPr anchor="b" anchorCtr="0"/>
          <a:lstStyle>
            <a:lvl1pPr marL="0" indent="0" algn="l" defTabSz="914355" rtl="0" eaLnBrk="1" latinLnBrk="0" hangingPunct="1">
              <a:lnSpc>
                <a:spcPct val="90000"/>
              </a:lnSpc>
              <a:spcBef>
                <a:spcPts val="1000"/>
              </a:spcBef>
              <a:buFont typeface="Arial" charset="0"/>
              <a:buNone/>
              <a:defRPr sz="2000" kern="1200">
                <a:solidFill>
                  <a:schemeClr val="bg1"/>
                </a:solidFill>
                <a:latin typeface="Century Gothic" charset="0"/>
                <a:ea typeface="Century Gothic" charset="0"/>
                <a:cs typeface="Century Gothic" charset="0"/>
              </a:defRPr>
            </a:lvl1pPr>
            <a:lvl2pPr marL="685766" indent="-228588" algn="l" defTabSz="914355"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44" indent="-228588" algn="l" defTabSz="914355"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20"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297"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474"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Consistent Findings</a:t>
            </a:r>
          </a:p>
        </p:txBody>
      </p:sp>
    </p:spTree>
    <p:extLst>
      <p:ext uri="{BB962C8B-B14F-4D97-AF65-F5344CB8AC3E}">
        <p14:creationId xmlns:p14="http://schemas.microsoft.com/office/powerpoint/2010/main" val="510426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20384" r="29412" b="20458"/>
          <a:stretch/>
        </p:blipFill>
        <p:spPr/>
      </p:pic>
      <p:sp>
        <p:nvSpPr>
          <p:cNvPr id="8" name="Text Placeholder 3"/>
          <p:cNvSpPr txBox="1">
            <a:spLocks/>
          </p:cNvSpPr>
          <p:nvPr/>
        </p:nvSpPr>
        <p:spPr>
          <a:xfrm>
            <a:off x="312354" y="1016898"/>
            <a:ext cx="5859846" cy="934780"/>
          </a:xfrm>
          <a:prstGeom prst="rect">
            <a:avLst/>
          </a:prstGeom>
        </p:spPr>
        <p:txBody>
          <a:bodyPr/>
          <a:lstStyle>
            <a:lvl1pPr marL="0" indent="0" algn="l" defTabSz="914355" rtl="0" eaLnBrk="1" latinLnBrk="0" hangingPunct="1">
              <a:lnSpc>
                <a:spcPct val="90000"/>
              </a:lnSpc>
              <a:spcBef>
                <a:spcPts val="1000"/>
              </a:spcBef>
              <a:buFont typeface="Arial"/>
              <a:buNone/>
              <a:defRPr sz="2000" kern="1200">
                <a:solidFill>
                  <a:schemeClr val="tx1"/>
                </a:solidFill>
                <a:latin typeface="Century Gothic" charset="0"/>
                <a:ea typeface="Century Gothic" charset="0"/>
                <a:cs typeface="Century Gothic" charset="0"/>
              </a:defRPr>
            </a:lvl1pPr>
            <a:lvl2pPr marL="457178" indent="0" algn="l" defTabSz="914355" rtl="0" eaLnBrk="1" latinLnBrk="0" hangingPunct="1">
              <a:lnSpc>
                <a:spcPct val="90000"/>
              </a:lnSpc>
              <a:spcBef>
                <a:spcPts val="500"/>
              </a:spcBef>
              <a:buFont typeface="Arial"/>
              <a:buNone/>
              <a:defRPr sz="1200" kern="1200">
                <a:solidFill>
                  <a:schemeClr val="tx1"/>
                </a:solidFill>
                <a:latin typeface="+mn-lt"/>
                <a:ea typeface="+mn-ea"/>
                <a:cs typeface="+mn-cs"/>
              </a:defRPr>
            </a:lvl2pPr>
            <a:lvl3pPr marL="914355" indent="0" algn="l" defTabSz="914355" rtl="0" eaLnBrk="1" latinLnBrk="0" hangingPunct="1">
              <a:lnSpc>
                <a:spcPct val="90000"/>
              </a:lnSpc>
              <a:spcBef>
                <a:spcPts val="500"/>
              </a:spcBef>
              <a:buFont typeface="Arial"/>
              <a:buNone/>
              <a:defRPr sz="1000" kern="1200">
                <a:solidFill>
                  <a:schemeClr val="tx1"/>
                </a:solidFill>
                <a:latin typeface="+mn-lt"/>
                <a:ea typeface="+mn-ea"/>
                <a:cs typeface="+mn-cs"/>
              </a:defRPr>
            </a:lvl3pPr>
            <a:lvl4pPr marL="1371532" indent="0" algn="l" defTabSz="914355" rtl="0" eaLnBrk="1" latinLnBrk="0" hangingPunct="1">
              <a:lnSpc>
                <a:spcPct val="90000"/>
              </a:lnSpc>
              <a:spcBef>
                <a:spcPts val="500"/>
              </a:spcBef>
              <a:buFont typeface="Arial"/>
              <a:buNone/>
              <a:defRPr sz="900" kern="1200">
                <a:solidFill>
                  <a:schemeClr val="tx1"/>
                </a:solidFill>
                <a:latin typeface="+mn-lt"/>
                <a:ea typeface="+mn-ea"/>
                <a:cs typeface="+mn-cs"/>
              </a:defRPr>
            </a:lvl4pPr>
            <a:lvl5pPr marL="1828709" indent="0" algn="l" defTabSz="914355" rtl="0" eaLnBrk="1" latinLnBrk="0" hangingPunct="1">
              <a:lnSpc>
                <a:spcPct val="90000"/>
              </a:lnSpc>
              <a:spcBef>
                <a:spcPts val="500"/>
              </a:spcBef>
              <a:buFont typeface="Arial"/>
              <a:buNone/>
              <a:defRPr sz="900" kern="1200">
                <a:solidFill>
                  <a:schemeClr val="tx1"/>
                </a:solidFill>
                <a:latin typeface="+mn-lt"/>
                <a:ea typeface="+mn-ea"/>
                <a:cs typeface="+mn-cs"/>
              </a:defRPr>
            </a:lvl5pPr>
            <a:lvl6pPr marL="2285886" indent="0" algn="l" defTabSz="914355" rtl="0" eaLnBrk="1" latinLnBrk="0" hangingPunct="1">
              <a:lnSpc>
                <a:spcPct val="90000"/>
              </a:lnSpc>
              <a:spcBef>
                <a:spcPts val="500"/>
              </a:spcBef>
              <a:buFont typeface="Arial"/>
              <a:buNone/>
              <a:defRPr sz="900" kern="1200">
                <a:solidFill>
                  <a:schemeClr val="tx1"/>
                </a:solidFill>
                <a:latin typeface="+mn-lt"/>
                <a:ea typeface="+mn-ea"/>
                <a:cs typeface="+mn-cs"/>
              </a:defRPr>
            </a:lvl6pPr>
            <a:lvl7pPr marL="2743064" indent="0" algn="l" defTabSz="914355" rtl="0" eaLnBrk="1" latinLnBrk="0" hangingPunct="1">
              <a:lnSpc>
                <a:spcPct val="90000"/>
              </a:lnSpc>
              <a:spcBef>
                <a:spcPts val="500"/>
              </a:spcBef>
              <a:buFont typeface="Arial"/>
              <a:buNone/>
              <a:defRPr sz="900" kern="1200">
                <a:solidFill>
                  <a:schemeClr val="tx1"/>
                </a:solidFill>
                <a:latin typeface="+mn-lt"/>
                <a:ea typeface="+mn-ea"/>
                <a:cs typeface="+mn-cs"/>
              </a:defRPr>
            </a:lvl7pPr>
            <a:lvl8pPr marL="3200240" indent="0" algn="l" defTabSz="914355" rtl="0" eaLnBrk="1" latinLnBrk="0" hangingPunct="1">
              <a:lnSpc>
                <a:spcPct val="90000"/>
              </a:lnSpc>
              <a:spcBef>
                <a:spcPts val="500"/>
              </a:spcBef>
              <a:buFont typeface="Arial"/>
              <a:buNone/>
              <a:defRPr sz="900" kern="1200">
                <a:solidFill>
                  <a:schemeClr val="tx1"/>
                </a:solidFill>
                <a:latin typeface="+mn-lt"/>
                <a:ea typeface="+mn-ea"/>
                <a:cs typeface="+mn-cs"/>
              </a:defRPr>
            </a:lvl8pPr>
            <a:lvl9pPr marL="3657418" indent="0" algn="l" defTabSz="914355" rtl="0" eaLnBrk="1" latinLnBrk="0" hangingPunct="1">
              <a:lnSpc>
                <a:spcPct val="90000"/>
              </a:lnSpc>
              <a:spcBef>
                <a:spcPts val="500"/>
              </a:spcBef>
              <a:buFont typeface="Arial"/>
              <a:buNone/>
              <a:defRPr sz="900" kern="1200">
                <a:solidFill>
                  <a:schemeClr val="tx1"/>
                </a:solidFill>
                <a:latin typeface="+mn-lt"/>
                <a:ea typeface="+mn-ea"/>
                <a:cs typeface="+mn-cs"/>
              </a:defRPr>
            </a:lvl9pPr>
          </a:lstStyle>
          <a:p>
            <a:endParaRPr lang="en-US" sz="1800" dirty="0"/>
          </a:p>
        </p:txBody>
      </p:sp>
      <p:sp>
        <p:nvSpPr>
          <p:cNvPr id="11" name="shape 1"/>
          <p:cNvSpPr/>
          <p:nvPr/>
        </p:nvSpPr>
        <p:spPr>
          <a:xfrm>
            <a:off x="513076" y="767777"/>
            <a:ext cx="8011687" cy="4177553"/>
          </a:xfrm>
          <a:prstGeom prst="round2DiagRect">
            <a:avLst>
              <a:gd name="adj1" fmla="val 14223"/>
              <a:gd name="adj2" fmla="val 0"/>
            </a:avLst>
          </a:prstGeom>
          <a:solidFill>
            <a:srgbClr val="B3B995">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entury Gothic" charset="0"/>
              <a:ea typeface="Century Gothic" charset="0"/>
              <a:cs typeface="Century Gothic" charset="0"/>
            </a:endParaRPr>
          </a:p>
        </p:txBody>
      </p:sp>
      <p:sp>
        <p:nvSpPr>
          <p:cNvPr id="12" name="Text Placeholder 3"/>
          <p:cNvSpPr txBox="1">
            <a:spLocks/>
          </p:cNvSpPr>
          <p:nvPr/>
        </p:nvSpPr>
        <p:spPr>
          <a:xfrm>
            <a:off x="651060" y="1016898"/>
            <a:ext cx="7873703" cy="3044114"/>
          </a:xfrm>
          <a:prstGeom prst="rect">
            <a:avLst/>
          </a:prstGeom>
        </p:spPr>
        <p:txBody>
          <a:bodyPr/>
          <a:lstStyle>
            <a:lvl1pPr marL="0" indent="0" algn="l" defTabSz="914355" rtl="0" eaLnBrk="1" latinLnBrk="0" hangingPunct="1">
              <a:lnSpc>
                <a:spcPct val="90000"/>
              </a:lnSpc>
              <a:spcBef>
                <a:spcPts val="1000"/>
              </a:spcBef>
              <a:buFont typeface="Arial"/>
              <a:buNone/>
              <a:defRPr sz="2000" kern="1200">
                <a:solidFill>
                  <a:schemeClr val="tx1"/>
                </a:solidFill>
                <a:latin typeface="Century Gothic" charset="0"/>
                <a:ea typeface="Century Gothic" charset="0"/>
                <a:cs typeface="Century Gothic" charset="0"/>
              </a:defRPr>
            </a:lvl1pPr>
            <a:lvl2pPr marL="457178" indent="0" algn="l" defTabSz="914355" rtl="0" eaLnBrk="1" latinLnBrk="0" hangingPunct="1">
              <a:lnSpc>
                <a:spcPct val="90000"/>
              </a:lnSpc>
              <a:spcBef>
                <a:spcPts val="500"/>
              </a:spcBef>
              <a:buFont typeface="Arial"/>
              <a:buNone/>
              <a:defRPr sz="1200" kern="1200">
                <a:solidFill>
                  <a:schemeClr val="tx1"/>
                </a:solidFill>
                <a:latin typeface="+mn-lt"/>
                <a:ea typeface="+mn-ea"/>
                <a:cs typeface="+mn-cs"/>
              </a:defRPr>
            </a:lvl2pPr>
            <a:lvl3pPr marL="914355" indent="0" algn="l" defTabSz="914355" rtl="0" eaLnBrk="1" latinLnBrk="0" hangingPunct="1">
              <a:lnSpc>
                <a:spcPct val="90000"/>
              </a:lnSpc>
              <a:spcBef>
                <a:spcPts val="500"/>
              </a:spcBef>
              <a:buFont typeface="Arial"/>
              <a:buNone/>
              <a:defRPr sz="1000" kern="1200">
                <a:solidFill>
                  <a:schemeClr val="tx1"/>
                </a:solidFill>
                <a:latin typeface="+mn-lt"/>
                <a:ea typeface="+mn-ea"/>
                <a:cs typeface="+mn-cs"/>
              </a:defRPr>
            </a:lvl3pPr>
            <a:lvl4pPr marL="1371532" indent="0" algn="l" defTabSz="914355" rtl="0" eaLnBrk="1" latinLnBrk="0" hangingPunct="1">
              <a:lnSpc>
                <a:spcPct val="90000"/>
              </a:lnSpc>
              <a:spcBef>
                <a:spcPts val="500"/>
              </a:spcBef>
              <a:buFont typeface="Arial"/>
              <a:buNone/>
              <a:defRPr sz="900" kern="1200">
                <a:solidFill>
                  <a:schemeClr val="tx1"/>
                </a:solidFill>
                <a:latin typeface="+mn-lt"/>
                <a:ea typeface="+mn-ea"/>
                <a:cs typeface="+mn-cs"/>
              </a:defRPr>
            </a:lvl4pPr>
            <a:lvl5pPr marL="1828709" indent="0" algn="l" defTabSz="914355" rtl="0" eaLnBrk="1" latinLnBrk="0" hangingPunct="1">
              <a:lnSpc>
                <a:spcPct val="90000"/>
              </a:lnSpc>
              <a:spcBef>
                <a:spcPts val="500"/>
              </a:spcBef>
              <a:buFont typeface="Arial"/>
              <a:buNone/>
              <a:defRPr sz="900" kern="1200">
                <a:solidFill>
                  <a:schemeClr val="tx1"/>
                </a:solidFill>
                <a:latin typeface="+mn-lt"/>
                <a:ea typeface="+mn-ea"/>
                <a:cs typeface="+mn-cs"/>
              </a:defRPr>
            </a:lvl5pPr>
            <a:lvl6pPr marL="2285886" indent="0" algn="l" defTabSz="914355" rtl="0" eaLnBrk="1" latinLnBrk="0" hangingPunct="1">
              <a:lnSpc>
                <a:spcPct val="90000"/>
              </a:lnSpc>
              <a:spcBef>
                <a:spcPts val="500"/>
              </a:spcBef>
              <a:buFont typeface="Arial"/>
              <a:buNone/>
              <a:defRPr sz="900" kern="1200">
                <a:solidFill>
                  <a:schemeClr val="tx1"/>
                </a:solidFill>
                <a:latin typeface="+mn-lt"/>
                <a:ea typeface="+mn-ea"/>
                <a:cs typeface="+mn-cs"/>
              </a:defRPr>
            </a:lvl6pPr>
            <a:lvl7pPr marL="2743064" indent="0" algn="l" defTabSz="914355" rtl="0" eaLnBrk="1" latinLnBrk="0" hangingPunct="1">
              <a:lnSpc>
                <a:spcPct val="90000"/>
              </a:lnSpc>
              <a:spcBef>
                <a:spcPts val="500"/>
              </a:spcBef>
              <a:buFont typeface="Arial"/>
              <a:buNone/>
              <a:defRPr sz="900" kern="1200">
                <a:solidFill>
                  <a:schemeClr val="tx1"/>
                </a:solidFill>
                <a:latin typeface="+mn-lt"/>
                <a:ea typeface="+mn-ea"/>
                <a:cs typeface="+mn-cs"/>
              </a:defRPr>
            </a:lvl7pPr>
            <a:lvl8pPr marL="3200240" indent="0" algn="l" defTabSz="914355" rtl="0" eaLnBrk="1" latinLnBrk="0" hangingPunct="1">
              <a:lnSpc>
                <a:spcPct val="90000"/>
              </a:lnSpc>
              <a:spcBef>
                <a:spcPts val="500"/>
              </a:spcBef>
              <a:buFont typeface="Arial"/>
              <a:buNone/>
              <a:defRPr sz="900" kern="1200">
                <a:solidFill>
                  <a:schemeClr val="tx1"/>
                </a:solidFill>
                <a:latin typeface="+mn-lt"/>
                <a:ea typeface="+mn-ea"/>
                <a:cs typeface="+mn-cs"/>
              </a:defRPr>
            </a:lvl8pPr>
            <a:lvl9pPr marL="3657418" indent="0" algn="l" defTabSz="914355" rtl="0" eaLnBrk="1" latinLnBrk="0" hangingPunct="1">
              <a:lnSpc>
                <a:spcPct val="90000"/>
              </a:lnSpc>
              <a:spcBef>
                <a:spcPts val="500"/>
              </a:spcBef>
              <a:buFont typeface="Arial"/>
              <a:buNone/>
              <a:defRPr sz="900" kern="1200">
                <a:solidFill>
                  <a:schemeClr val="tx1"/>
                </a:solidFill>
                <a:latin typeface="+mn-lt"/>
                <a:ea typeface="+mn-ea"/>
                <a:cs typeface="+mn-cs"/>
              </a:defRPr>
            </a:lvl9pPr>
          </a:lstStyle>
          <a:p>
            <a:r>
              <a:rPr lang="en-US" dirty="0"/>
              <a:t>A common feature of successful trauma “treatment” is the </a:t>
            </a:r>
            <a:r>
              <a:rPr lang="en-US" dirty="0" err="1"/>
              <a:t>pendulation</a:t>
            </a:r>
            <a:r>
              <a:rPr lang="en-US" dirty="0"/>
              <a:t> from a parasympathetic predominant state to a moderate rise in the sympathetic activation (staying within the window of tolerance) followed by a return to a parasympathetic resting state</a:t>
            </a:r>
          </a:p>
          <a:p>
            <a:endParaRPr lang="en-US" dirty="0"/>
          </a:p>
          <a:p>
            <a:r>
              <a:rPr lang="en-US" dirty="0"/>
              <a:t>A common problem of those working with effects of psychological trauma is to start the technique when the sympathetic system is more active than the parasympathetic system ( not in ventral vagal) and increasing the sympathetic stimulation past the window of tolerance and not allowing the parasympathetic </a:t>
            </a:r>
            <a:r>
              <a:rPr lang="en-US" dirty="0" err="1"/>
              <a:t>pendulation</a:t>
            </a:r>
            <a:r>
              <a:rPr lang="en-US" dirty="0"/>
              <a:t> to complete.</a:t>
            </a:r>
          </a:p>
        </p:txBody>
      </p:sp>
      <p:sp>
        <p:nvSpPr>
          <p:cNvPr id="13" name="Snip and Round Single Corner Rectangle 2"/>
          <p:cNvSpPr/>
          <p:nvPr/>
        </p:nvSpPr>
        <p:spPr>
          <a:xfrm flipH="1" flipV="1">
            <a:off x="-686103" y="-222576"/>
            <a:ext cx="3680273" cy="838199"/>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41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955F27"/>
              </a:solidFill>
            </a:endParaRPr>
          </a:p>
        </p:txBody>
      </p:sp>
      <p:sp>
        <p:nvSpPr>
          <p:cNvPr id="14" name="Snip and Round Single Corner Rectangle 2"/>
          <p:cNvSpPr/>
          <p:nvPr/>
        </p:nvSpPr>
        <p:spPr>
          <a:xfrm flipH="1" flipV="1">
            <a:off x="2105326" y="-222576"/>
            <a:ext cx="3680273" cy="838199"/>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41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955F27"/>
              </a:solidFill>
            </a:endParaRPr>
          </a:p>
        </p:txBody>
      </p:sp>
      <p:sp>
        <p:nvSpPr>
          <p:cNvPr id="15" name="Text Placeholder 9"/>
          <p:cNvSpPr txBox="1">
            <a:spLocks/>
          </p:cNvSpPr>
          <p:nvPr/>
        </p:nvSpPr>
        <p:spPr>
          <a:xfrm>
            <a:off x="457200" y="1"/>
            <a:ext cx="5715000" cy="496490"/>
          </a:xfrm>
          <a:prstGeom prst="rect">
            <a:avLst/>
          </a:prstGeom>
        </p:spPr>
        <p:txBody>
          <a:bodyPr anchor="b" anchorCtr="0"/>
          <a:lstStyle>
            <a:lvl1pPr marL="0" indent="0" algn="l" defTabSz="914355" rtl="0" eaLnBrk="1" latinLnBrk="0" hangingPunct="1">
              <a:lnSpc>
                <a:spcPct val="90000"/>
              </a:lnSpc>
              <a:spcBef>
                <a:spcPts val="1000"/>
              </a:spcBef>
              <a:buFont typeface="Arial" charset="0"/>
              <a:buNone/>
              <a:defRPr sz="2000" kern="1200">
                <a:solidFill>
                  <a:schemeClr val="bg1"/>
                </a:solidFill>
                <a:latin typeface="Century Gothic" charset="0"/>
                <a:ea typeface="Century Gothic" charset="0"/>
                <a:cs typeface="Century Gothic" charset="0"/>
              </a:defRPr>
            </a:lvl1pPr>
            <a:lvl2pPr marL="685766" indent="-228588" algn="l" defTabSz="914355"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44" indent="-228588" algn="l" defTabSz="914355"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20"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297"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474"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Consistent Findings</a:t>
            </a:r>
          </a:p>
        </p:txBody>
      </p:sp>
    </p:spTree>
    <p:extLst>
      <p:ext uri="{BB962C8B-B14F-4D97-AF65-F5344CB8AC3E}">
        <p14:creationId xmlns:p14="http://schemas.microsoft.com/office/powerpoint/2010/main" val="1203685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371601"/>
            <a:ext cx="3478824" cy="1773044"/>
          </a:xfrm>
        </p:spPr>
        <p:txBody>
          <a:bodyPr/>
          <a:lstStyle/>
          <a:p>
            <a:r>
              <a:rPr lang="en-US" sz="2400" dirty="0"/>
              <a:t>How do you know if you have made a mistake in addressing the autonomic nervous system?</a:t>
            </a:r>
          </a:p>
        </p:txBody>
      </p:sp>
      <p:sp>
        <p:nvSpPr>
          <p:cNvPr id="4" name="Content Placeholder 3"/>
          <p:cNvSpPr>
            <a:spLocks noGrp="1"/>
          </p:cNvSpPr>
          <p:nvPr>
            <p:ph idx="1"/>
          </p:nvPr>
        </p:nvSpPr>
        <p:spPr/>
        <p:txBody>
          <a:bodyPr/>
          <a:lstStyle/>
          <a:p>
            <a:pPr>
              <a:spcBef>
                <a:spcPts val="3600"/>
              </a:spcBef>
            </a:pPr>
            <a:r>
              <a:rPr lang="en-US" dirty="0"/>
              <a:t>The client feels worse after the session</a:t>
            </a:r>
          </a:p>
          <a:p>
            <a:pPr>
              <a:spcBef>
                <a:spcPts val="3600"/>
              </a:spcBef>
            </a:pPr>
            <a:r>
              <a:rPr lang="en-US" dirty="0"/>
              <a:t>Functioning goes down between sessions</a:t>
            </a:r>
          </a:p>
        </p:txBody>
      </p:sp>
      <p:sp>
        <p:nvSpPr>
          <p:cNvPr id="5" name="Text Placeholder 4"/>
          <p:cNvSpPr>
            <a:spLocks noGrp="1"/>
          </p:cNvSpPr>
          <p:nvPr>
            <p:ph type="body" sz="quarter" idx="10"/>
          </p:nvPr>
        </p:nvSpPr>
        <p:spPr/>
        <p:txBody>
          <a:bodyPr/>
          <a:lstStyle/>
          <a:p>
            <a:r>
              <a:rPr lang="en-US" dirty="0"/>
              <a:t>Clinical Implications</a:t>
            </a:r>
          </a:p>
        </p:txBody>
      </p:sp>
    </p:spTree>
    <p:extLst>
      <p:ext uri="{BB962C8B-B14F-4D97-AF65-F5344CB8AC3E}">
        <p14:creationId xmlns:p14="http://schemas.microsoft.com/office/powerpoint/2010/main" val="1141200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p:cNvPicPr>
            <a:picLocks noGrp="1" noChangeAspect="1"/>
          </p:cNvPicPr>
          <p:nvPr>
            <p:ph type="pic" idx="1"/>
          </p:nvPr>
        </p:nvPicPr>
        <p:blipFill>
          <a:blip r:embed="rId3">
            <a:extLst>
              <a:ext uri="{28A0092B-C50C-407E-A947-70E740481C1C}">
                <a14:useLocalDpi xmlns:a14="http://schemas.microsoft.com/office/drawing/2010/main" val="0"/>
              </a:ext>
            </a:extLst>
          </a:blip>
          <a:srcRect t="44" b="44"/>
          <a:stretch>
            <a:fillRect/>
          </a:stretch>
        </p:blipFill>
        <p:spPr/>
      </p:pic>
      <p:sp>
        <p:nvSpPr>
          <p:cNvPr id="10" name="Snip and Round Single Corner Rectangle 2"/>
          <p:cNvSpPr/>
          <p:nvPr/>
        </p:nvSpPr>
        <p:spPr>
          <a:xfrm flipH="1" flipV="1">
            <a:off x="-686103" y="-222576"/>
            <a:ext cx="3680273" cy="838199"/>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5E5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955F27"/>
              </a:solidFill>
            </a:endParaRPr>
          </a:p>
        </p:txBody>
      </p:sp>
      <p:sp>
        <p:nvSpPr>
          <p:cNvPr id="11" name="Snip and Round Single Corner Rectangle 2"/>
          <p:cNvSpPr/>
          <p:nvPr/>
        </p:nvSpPr>
        <p:spPr>
          <a:xfrm flipH="1" flipV="1">
            <a:off x="2105326" y="-222576"/>
            <a:ext cx="3680273" cy="838199"/>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5E5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955F27"/>
              </a:solidFill>
            </a:endParaRPr>
          </a:p>
        </p:txBody>
      </p:sp>
      <p:sp>
        <p:nvSpPr>
          <p:cNvPr id="5" name="shape 1"/>
          <p:cNvSpPr/>
          <p:nvPr/>
        </p:nvSpPr>
        <p:spPr>
          <a:xfrm>
            <a:off x="180215" y="786717"/>
            <a:ext cx="3629786" cy="4185689"/>
          </a:xfrm>
          <a:prstGeom prst="round2DiagRect">
            <a:avLst>
              <a:gd name="adj1" fmla="val 14223"/>
              <a:gd name="adj2" fmla="val 0"/>
            </a:avLst>
          </a:prstGeom>
          <a:solidFill>
            <a:srgbClr val="B3B995">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entury Gothic" charset="0"/>
              <a:ea typeface="Century Gothic" charset="0"/>
              <a:cs typeface="Century Gothic" charset="0"/>
            </a:endParaRPr>
          </a:p>
        </p:txBody>
      </p:sp>
      <p:sp>
        <p:nvSpPr>
          <p:cNvPr id="6" name="Content Placeholder 3"/>
          <p:cNvSpPr txBox="1">
            <a:spLocks/>
          </p:cNvSpPr>
          <p:nvPr/>
        </p:nvSpPr>
        <p:spPr>
          <a:xfrm>
            <a:off x="546571" y="1237785"/>
            <a:ext cx="3117509" cy="3407410"/>
          </a:xfrm>
          <a:prstGeom prst="rect">
            <a:avLst/>
          </a:prstGeom>
        </p:spPr>
        <p:txBody>
          <a:bodyPr/>
          <a:lstStyle>
            <a:lvl1pPr marL="0" indent="0" algn="l" defTabSz="914355" rtl="0" eaLnBrk="1" latinLnBrk="0" hangingPunct="1">
              <a:lnSpc>
                <a:spcPct val="90000"/>
              </a:lnSpc>
              <a:spcBef>
                <a:spcPts val="2200"/>
              </a:spcBef>
              <a:buFont typeface="Arial"/>
              <a:buNone/>
              <a:defRPr sz="1800" kern="1200" baseline="0">
                <a:solidFill>
                  <a:schemeClr val="tx1"/>
                </a:solidFill>
                <a:latin typeface="Century Gothic" charset="0"/>
                <a:ea typeface="Century Gothic" charset="0"/>
                <a:cs typeface="Century Gothic" charset="0"/>
              </a:defRPr>
            </a:lvl1pPr>
            <a:lvl2pPr marL="457178" indent="0" algn="l" defTabSz="914355" rtl="0" eaLnBrk="1" latinLnBrk="0" hangingPunct="1">
              <a:lnSpc>
                <a:spcPct val="90000"/>
              </a:lnSpc>
              <a:spcBef>
                <a:spcPts val="500"/>
              </a:spcBef>
              <a:buFont typeface="Arial"/>
              <a:buNone/>
              <a:defRPr sz="2800" kern="1200">
                <a:solidFill>
                  <a:schemeClr val="tx1"/>
                </a:solidFill>
                <a:latin typeface="+mn-lt"/>
                <a:ea typeface="+mn-ea"/>
                <a:cs typeface="+mn-cs"/>
              </a:defRPr>
            </a:lvl2pPr>
            <a:lvl3pPr marL="914355" indent="0" algn="l" defTabSz="914355"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532" indent="0" algn="l" defTabSz="914355" rtl="0" eaLnBrk="1" latinLnBrk="0" hangingPunct="1">
              <a:lnSpc>
                <a:spcPct val="90000"/>
              </a:lnSpc>
              <a:spcBef>
                <a:spcPts val="500"/>
              </a:spcBef>
              <a:buFont typeface="Arial"/>
              <a:buNone/>
              <a:defRPr sz="2000" kern="1200">
                <a:solidFill>
                  <a:schemeClr val="tx1"/>
                </a:solidFill>
                <a:latin typeface="+mn-lt"/>
                <a:ea typeface="+mn-ea"/>
                <a:cs typeface="+mn-cs"/>
              </a:defRPr>
            </a:lvl4pPr>
            <a:lvl5pPr marL="1828709" indent="0" algn="l" defTabSz="914355" rtl="0" eaLnBrk="1" latinLnBrk="0" hangingPunct="1">
              <a:lnSpc>
                <a:spcPct val="90000"/>
              </a:lnSpc>
              <a:spcBef>
                <a:spcPts val="500"/>
              </a:spcBef>
              <a:buFont typeface="Arial"/>
              <a:buNone/>
              <a:defRPr sz="2000" kern="1200">
                <a:solidFill>
                  <a:schemeClr val="tx1"/>
                </a:solidFill>
                <a:latin typeface="+mn-lt"/>
                <a:ea typeface="+mn-ea"/>
                <a:cs typeface="+mn-cs"/>
              </a:defRPr>
            </a:lvl5pPr>
            <a:lvl6pPr marL="2285886" indent="0" algn="l" defTabSz="914355" rtl="0" eaLnBrk="1" latinLnBrk="0" hangingPunct="1">
              <a:lnSpc>
                <a:spcPct val="90000"/>
              </a:lnSpc>
              <a:spcBef>
                <a:spcPts val="500"/>
              </a:spcBef>
              <a:buFont typeface="Arial"/>
              <a:buNone/>
              <a:defRPr sz="2000" kern="1200">
                <a:solidFill>
                  <a:schemeClr val="tx1"/>
                </a:solidFill>
                <a:latin typeface="+mn-lt"/>
                <a:ea typeface="+mn-ea"/>
                <a:cs typeface="+mn-cs"/>
              </a:defRPr>
            </a:lvl6pPr>
            <a:lvl7pPr marL="2743064" indent="0" algn="l" defTabSz="914355" rtl="0" eaLnBrk="1" latinLnBrk="0" hangingPunct="1">
              <a:lnSpc>
                <a:spcPct val="90000"/>
              </a:lnSpc>
              <a:spcBef>
                <a:spcPts val="500"/>
              </a:spcBef>
              <a:buFont typeface="Arial"/>
              <a:buNone/>
              <a:defRPr sz="2000" kern="1200">
                <a:solidFill>
                  <a:schemeClr val="tx1"/>
                </a:solidFill>
                <a:latin typeface="+mn-lt"/>
                <a:ea typeface="+mn-ea"/>
                <a:cs typeface="+mn-cs"/>
              </a:defRPr>
            </a:lvl7pPr>
            <a:lvl8pPr marL="3200240" indent="0" algn="l" defTabSz="914355" rtl="0" eaLnBrk="1" latinLnBrk="0" hangingPunct="1">
              <a:lnSpc>
                <a:spcPct val="90000"/>
              </a:lnSpc>
              <a:spcBef>
                <a:spcPts val="500"/>
              </a:spcBef>
              <a:buFont typeface="Arial"/>
              <a:buNone/>
              <a:defRPr sz="2000" kern="1200">
                <a:solidFill>
                  <a:schemeClr val="tx1"/>
                </a:solidFill>
                <a:latin typeface="+mn-lt"/>
                <a:ea typeface="+mn-ea"/>
                <a:cs typeface="+mn-cs"/>
              </a:defRPr>
            </a:lvl8pPr>
            <a:lvl9pPr marL="3657418" indent="0" algn="l" defTabSz="914355" rtl="0" eaLnBrk="1" latinLnBrk="0" hangingPunct="1">
              <a:lnSpc>
                <a:spcPct val="90000"/>
              </a:lnSpc>
              <a:spcBef>
                <a:spcPts val="500"/>
              </a:spcBef>
              <a:buFont typeface="Arial"/>
              <a:buNone/>
              <a:defRPr sz="2000" kern="1200">
                <a:solidFill>
                  <a:schemeClr val="tx1"/>
                </a:solidFill>
                <a:latin typeface="+mn-lt"/>
                <a:ea typeface="+mn-ea"/>
                <a:cs typeface="+mn-cs"/>
              </a:defRPr>
            </a:lvl9pPr>
          </a:lstStyle>
          <a:p>
            <a:pPr marL="285750" indent="-285750">
              <a:spcBef>
                <a:spcPts val="1600"/>
              </a:spcBef>
              <a:buClr>
                <a:schemeClr val="bg1"/>
              </a:buClr>
              <a:buFont typeface="Wingdings" charset="2"/>
              <a:buChar char="§"/>
            </a:pPr>
            <a:r>
              <a:rPr lang="en-US" dirty="0"/>
              <a:t>Breathing Exercises</a:t>
            </a:r>
          </a:p>
          <a:p>
            <a:pPr marL="285750" indent="-285750">
              <a:spcBef>
                <a:spcPts val="1600"/>
              </a:spcBef>
              <a:buClr>
                <a:schemeClr val="bg1"/>
              </a:buClr>
              <a:buFont typeface="Wingdings" charset="2"/>
              <a:buChar char="§"/>
            </a:pPr>
            <a:r>
              <a:rPr lang="en-US" dirty="0"/>
              <a:t>Mindfulness</a:t>
            </a:r>
          </a:p>
          <a:p>
            <a:pPr marL="285750" indent="-285750">
              <a:spcBef>
                <a:spcPts val="1600"/>
              </a:spcBef>
              <a:buClr>
                <a:schemeClr val="bg1"/>
              </a:buClr>
              <a:buFont typeface="Wingdings" charset="2"/>
              <a:buChar char="§"/>
            </a:pPr>
            <a:r>
              <a:rPr lang="en-US" dirty="0"/>
              <a:t>Distress management skills</a:t>
            </a:r>
          </a:p>
          <a:p>
            <a:pPr marL="285750" indent="-285750">
              <a:spcBef>
                <a:spcPts val="1600"/>
              </a:spcBef>
              <a:buClr>
                <a:schemeClr val="bg1"/>
              </a:buClr>
              <a:buFont typeface="Wingdings" charset="2"/>
              <a:buChar char="§"/>
            </a:pPr>
            <a:r>
              <a:rPr lang="en-US" dirty="0"/>
              <a:t>Grounding</a:t>
            </a:r>
          </a:p>
          <a:p>
            <a:pPr marL="285750" indent="-285750">
              <a:spcBef>
                <a:spcPts val="1600"/>
              </a:spcBef>
              <a:buClr>
                <a:schemeClr val="bg1"/>
              </a:buClr>
              <a:buFont typeface="Wingdings" charset="2"/>
              <a:buChar char="§"/>
            </a:pPr>
            <a:r>
              <a:rPr lang="en-US" dirty="0"/>
              <a:t>Equine</a:t>
            </a:r>
          </a:p>
          <a:p>
            <a:pPr marL="285750" indent="-285750">
              <a:spcBef>
                <a:spcPts val="1600"/>
              </a:spcBef>
              <a:buClr>
                <a:schemeClr val="bg1"/>
              </a:buClr>
              <a:buFont typeface="Wingdings" charset="2"/>
              <a:buChar char="§"/>
            </a:pPr>
            <a:r>
              <a:rPr lang="en-US" dirty="0"/>
              <a:t>Dance and movement</a:t>
            </a:r>
          </a:p>
          <a:p>
            <a:pPr marL="285750" indent="-285750">
              <a:spcBef>
                <a:spcPts val="1600"/>
              </a:spcBef>
              <a:buClr>
                <a:schemeClr val="bg1"/>
              </a:buClr>
              <a:buFont typeface="Wingdings" charset="2"/>
              <a:buChar char="§"/>
            </a:pPr>
            <a:r>
              <a:rPr lang="en-US" dirty="0"/>
              <a:t>Yoga</a:t>
            </a:r>
          </a:p>
          <a:p>
            <a:endParaRPr lang="en-US" dirty="0"/>
          </a:p>
        </p:txBody>
      </p:sp>
      <p:sp>
        <p:nvSpPr>
          <p:cNvPr id="7" name="Text Placeholder 4"/>
          <p:cNvSpPr txBox="1">
            <a:spLocks/>
          </p:cNvSpPr>
          <p:nvPr/>
        </p:nvSpPr>
        <p:spPr>
          <a:xfrm>
            <a:off x="457200" y="1"/>
            <a:ext cx="5715000" cy="496490"/>
          </a:xfrm>
          <a:prstGeom prst="rect">
            <a:avLst/>
          </a:prstGeom>
        </p:spPr>
        <p:txBody>
          <a:bodyPr/>
          <a:lstStyle>
            <a:lvl1pPr marL="228588" indent="-228588" algn="l" defTabSz="914355"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66" indent="-228588" algn="l" defTabSz="914355"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44" indent="-228588" algn="l" defTabSz="914355"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20"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297"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474"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dirty="0">
                <a:solidFill>
                  <a:schemeClr val="bg1"/>
                </a:solidFill>
              </a:rPr>
              <a:t>Modalities</a:t>
            </a:r>
          </a:p>
        </p:txBody>
      </p:sp>
    </p:spTree>
    <p:extLst>
      <p:ext uri="{BB962C8B-B14F-4D97-AF65-F5344CB8AC3E}">
        <p14:creationId xmlns:p14="http://schemas.microsoft.com/office/powerpoint/2010/main" val="2026661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idx="1"/>
          </p:nvPr>
        </p:nvPicPr>
        <p:blipFill>
          <a:blip r:embed="rId3">
            <a:extLst>
              <a:ext uri="{28A0092B-C50C-407E-A947-70E740481C1C}">
                <a14:useLocalDpi xmlns:a14="http://schemas.microsoft.com/office/drawing/2010/main" val="0"/>
              </a:ext>
            </a:extLst>
          </a:blip>
          <a:srcRect t="7788" b="7788"/>
          <a:stretch>
            <a:fillRect/>
          </a:stretch>
        </p:blipFill>
        <p:spPr/>
      </p:pic>
      <p:sp>
        <p:nvSpPr>
          <p:cNvPr id="10" name="Snip and Round Single Corner Rectangle 2"/>
          <p:cNvSpPr/>
          <p:nvPr/>
        </p:nvSpPr>
        <p:spPr>
          <a:xfrm flipH="1" flipV="1">
            <a:off x="-686103" y="-222576"/>
            <a:ext cx="3680273" cy="838199"/>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5E5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955F27"/>
              </a:solidFill>
            </a:endParaRPr>
          </a:p>
        </p:txBody>
      </p:sp>
      <p:sp>
        <p:nvSpPr>
          <p:cNvPr id="11" name="Snip and Round Single Corner Rectangle 2"/>
          <p:cNvSpPr/>
          <p:nvPr/>
        </p:nvSpPr>
        <p:spPr>
          <a:xfrm flipH="1" flipV="1">
            <a:off x="2105326" y="-222576"/>
            <a:ext cx="3680273" cy="838199"/>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5E5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955F27"/>
              </a:solidFill>
            </a:endParaRPr>
          </a:p>
        </p:txBody>
      </p:sp>
      <p:sp>
        <p:nvSpPr>
          <p:cNvPr id="5" name="shape 1"/>
          <p:cNvSpPr/>
          <p:nvPr/>
        </p:nvSpPr>
        <p:spPr>
          <a:xfrm>
            <a:off x="1917574" y="1463040"/>
            <a:ext cx="5428105" cy="3307080"/>
          </a:xfrm>
          <a:prstGeom prst="round2DiagRect">
            <a:avLst>
              <a:gd name="adj1" fmla="val 14223"/>
              <a:gd name="adj2" fmla="val 0"/>
            </a:avLst>
          </a:prstGeom>
          <a:solidFill>
            <a:srgbClr val="B3B995">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entury Gothic" charset="0"/>
              <a:ea typeface="Century Gothic" charset="0"/>
              <a:cs typeface="Century Gothic" charset="0"/>
            </a:endParaRPr>
          </a:p>
        </p:txBody>
      </p:sp>
      <p:sp>
        <p:nvSpPr>
          <p:cNvPr id="6" name="Content Placeholder 3"/>
          <p:cNvSpPr txBox="1">
            <a:spLocks/>
          </p:cNvSpPr>
          <p:nvPr/>
        </p:nvSpPr>
        <p:spPr>
          <a:xfrm>
            <a:off x="2429255" y="1828280"/>
            <a:ext cx="4604549" cy="2678895"/>
          </a:xfrm>
          <a:prstGeom prst="rect">
            <a:avLst/>
          </a:prstGeom>
        </p:spPr>
        <p:txBody>
          <a:bodyPr numCol="2"/>
          <a:lstStyle>
            <a:lvl1pPr marL="0" indent="0" algn="l" defTabSz="914355" rtl="0" eaLnBrk="1" latinLnBrk="0" hangingPunct="1">
              <a:lnSpc>
                <a:spcPct val="90000"/>
              </a:lnSpc>
              <a:spcBef>
                <a:spcPts val="2200"/>
              </a:spcBef>
              <a:buFont typeface="Arial"/>
              <a:buNone/>
              <a:defRPr sz="1800" kern="1200" baseline="0">
                <a:solidFill>
                  <a:schemeClr val="tx1"/>
                </a:solidFill>
                <a:latin typeface="Century Gothic" charset="0"/>
                <a:ea typeface="Century Gothic" charset="0"/>
                <a:cs typeface="Century Gothic" charset="0"/>
              </a:defRPr>
            </a:lvl1pPr>
            <a:lvl2pPr marL="457178" indent="0" algn="l" defTabSz="914355" rtl="0" eaLnBrk="1" latinLnBrk="0" hangingPunct="1">
              <a:lnSpc>
                <a:spcPct val="90000"/>
              </a:lnSpc>
              <a:spcBef>
                <a:spcPts val="500"/>
              </a:spcBef>
              <a:buFont typeface="Arial"/>
              <a:buNone/>
              <a:defRPr sz="2800" kern="1200">
                <a:solidFill>
                  <a:schemeClr val="tx1"/>
                </a:solidFill>
                <a:latin typeface="+mn-lt"/>
                <a:ea typeface="+mn-ea"/>
                <a:cs typeface="+mn-cs"/>
              </a:defRPr>
            </a:lvl2pPr>
            <a:lvl3pPr marL="914355" indent="0" algn="l" defTabSz="914355"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532" indent="0" algn="l" defTabSz="914355" rtl="0" eaLnBrk="1" latinLnBrk="0" hangingPunct="1">
              <a:lnSpc>
                <a:spcPct val="90000"/>
              </a:lnSpc>
              <a:spcBef>
                <a:spcPts val="500"/>
              </a:spcBef>
              <a:buFont typeface="Arial"/>
              <a:buNone/>
              <a:defRPr sz="2000" kern="1200">
                <a:solidFill>
                  <a:schemeClr val="tx1"/>
                </a:solidFill>
                <a:latin typeface="+mn-lt"/>
                <a:ea typeface="+mn-ea"/>
                <a:cs typeface="+mn-cs"/>
              </a:defRPr>
            </a:lvl4pPr>
            <a:lvl5pPr marL="1828709" indent="0" algn="l" defTabSz="914355" rtl="0" eaLnBrk="1" latinLnBrk="0" hangingPunct="1">
              <a:lnSpc>
                <a:spcPct val="90000"/>
              </a:lnSpc>
              <a:spcBef>
                <a:spcPts val="500"/>
              </a:spcBef>
              <a:buFont typeface="Arial"/>
              <a:buNone/>
              <a:defRPr sz="2000" kern="1200">
                <a:solidFill>
                  <a:schemeClr val="tx1"/>
                </a:solidFill>
                <a:latin typeface="+mn-lt"/>
                <a:ea typeface="+mn-ea"/>
                <a:cs typeface="+mn-cs"/>
              </a:defRPr>
            </a:lvl5pPr>
            <a:lvl6pPr marL="2285886" indent="0" algn="l" defTabSz="914355" rtl="0" eaLnBrk="1" latinLnBrk="0" hangingPunct="1">
              <a:lnSpc>
                <a:spcPct val="90000"/>
              </a:lnSpc>
              <a:spcBef>
                <a:spcPts val="500"/>
              </a:spcBef>
              <a:buFont typeface="Arial"/>
              <a:buNone/>
              <a:defRPr sz="2000" kern="1200">
                <a:solidFill>
                  <a:schemeClr val="tx1"/>
                </a:solidFill>
                <a:latin typeface="+mn-lt"/>
                <a:ea typeface="+mn-ea"/>
                <a:cs typeface="+mn-cs"/>
              </a:defRPr>
            </a:lvl6pPr>
            <a:lvl7pPr marL="2743064" indent="0" algn="l" defTabSz="914355" rtl="0" eaLnBrk="1" latinLnBrk="0" hangingPunct="1">
              <a:lnSpc>
                <a:spcPct val="90000"/>
              </a:lnSpc>
              <a:spcBef>
                <a:spcPts val="500"/>
              </a:spcBef>
              <a:buFont typeface="Arial"/>
              <a:buNone/>
              <a:defRPr sz="2000" kern="1200">
                <a:solidFill>
                  <a:schemeClr val="tx1"/>
                </a:solidFill>
                <a:latin typeface="+mn-lt"/>
                <a:ea typeface="+mn-ea"/>
                <a:cs typeface="+mn-cs"/>
              </a:defRPr>
            </a:lvl7pPr>
            <a:lvl8pPr marL="3200240" indent="0" algn="l" defTabSz="914355" rtl="0" eaLnBrk="1" latinLnBrk="0" hangingPunct="1">
              <a:lnSpc>
                <a:spcPct val="90000"/>
              </a:lnSpc>
              <a:spcBef>
                <a:spcPts val="500"/>
              </a:spcBef>
              <a:buFont typeface="Arial"/>
              <a:buNone/>
              <a:defRPr sz="2000" kern="1200">
                <a:solidFill>
                  <a:schemeClr val="tx1"/>
                </a:solidFill>
                <a:latin typeface="+mn-lt"/>
                <a:ea typeface="+mn-ea"/>
                <a:cs typeface="+mn-cs"/>
              </a:defRPr>
            </a:lvl8pPr>
            <a:lvl9pPr marL="3657418" indent="0" algn="l" defTabSz="914355" rtl="0" eaLnBrk="1" latinLnBrk="0" hangingPunct="1">
              <a:lnSpc>
                <a:spcPct val="90000"/>
              </a:lnSpc>
              <a:spcBef>
                <a:spcPts val="500"/>
              </a:spcBef>
              <a:buFont typeface="Arial"/>
              <a:buNone/>
              <a:defRPr sz="2000" kern="1200">
                <a:solidFill>
                  <a:schemeClr val="tx1"/>
                </a:solidFill>
                <a:latin typeface="+mn-lt"/>
                <a:ea typeface="+mn-ea"/>
                <a:cs typeface="+mn-cs"/>
              </a:defRPr>
            </a:lvl9pPr>
          </a:lstStyle>
          <a:p>
            <a:pPr marL="285750" indent="-285750">
              <a:spcBef>
                <a:spcPts val="1600"/>
              </a:spcBef>
              <a:buClr>
                <a:schemeClr val="bg1"/>
              </a:buClr>
              <a:buFont typeface="Wingdings" charset="2"/>
              <a:buChar char="§"/>
            </a:pPr>
            <a:r>
              <a:rPr lang="en-US" dirty="0"/>
              <a:t>Music</a:t>
            </a:r>
          </a:p>
          <a:p>
            <a:pPr marL="285750" indent="-285750">
              <a:spcBef>
                <a:spcPts val="1600"/>
              </a:spcBef>
              <a:buClr>
                <a:schemeClr val="bg1"/>
              </a:buClr>
              <a:buFont typeface="Wingdings" charset="2"/>
              <a:buChar char="§"/>
            </a:pPr>
            <a:r>
              <a:rPr lang="en-US" dirty="0"/>
              <a:t>Group support and therapy</a:t>
            </a:r>
          </a:p>
          <a:p>
            <a:pPr marL="285750" indent="-285750">
              <a:spcBef>
                <a:spcPts val="1600"/>
              </a:spcBef>
              <a:buClr>
                <a:schemeClr val="bg1"/>
              </a:buClr>
              <a:buFont typeface="Wingdings" charset="2"/>
              <a:buChar char="§"/>
            </a:pPr>
            <a:r>
              <a:rPr lang="en-US" dirty="0"/>
              <a:t>Games</a:t>
            </a:r>
          </a:p>
          <a:p>
            <a:pPr marL="285750" indent="-285750">
              <a:spcBef>
                <a:spcPts val="1600"/>
              </a:spcBef>
              <a:buClr>
                <a:schemeClr val="bg1"/>
              </a:buClr>
              <a:buFont typeface="Wingdings" charset="2"/>
              <a:buChar char="§"/>
            </a:pPr>
            <a:r>
              <a:rPr lang="en-US" dirty="0"/>
              <a:t>Touch</a:t>
            </a:r>
          </a:p>
          <a:p>
            <a:pPr marL="285750" indent="-285750">
              <a:spcBef>
                <a:spcPts val="1600"/>
              </a:spcBef>
              <a:buClr>
                <a:schemeClr val="bg1"/>
              </a:buClr>
              <a:buFont typeface="Wingdings" charset="2"/>
              <a:buChar char="§"/>
            </a:pPr>
            <a:r>
              <a:rPr lang="en-US" dirty="0"/>
              <a:t>Drumming</a:t>
            </a:r>
          </a:p>
          <a:p>
            <a:pPr marL="285750" indent="-285750">
              <a:spcBef>
                <a:spcPts val="1600"/>
              </a:spcBef>
              <a:buClr>
                <a:schemeClr val="bg1"/>
              </a:buClr>
              <a:buFont typeface="Wingdings" charset="2"/>
              <a:buChar char="§"/>
            </a:pPr>
            <a:r>
              <a:rPr lang="en-US" dirty="0"/>
              <a:t>Art</a:t>
            </a:r>
          </a:p>
          <a:p>
            <a:pPr marL="285750" indent="-285750">
              <a:spcBef>
                <a:spcPts val="1600"/>
              </a:spcBef>
              <a:buClr>
                <a:schemeClr val="bg1"/>
              </a:buClr>
              <a:buFont typeface="Wingdings" charset="2"/>
              <a:buChar char="§"/>
            </a:pPr>
            <a:r>
              <a:rPr lang="en-US" dirty="0"/>
              <a:t>EMDR</a:t>
            </a:r>
          </a:p>
          <a:p>
            <a:pPr marL="285750" indent="-285750">
              <a:spcBef>
                <a:spcPts val="1600"/>
              </a:spcBef>
              <a:buClr>
                <a:schemeClr val="bg1"/>
              </a:buClr>
              <a:buFont typeface="Wingdings" charset="2"/>
              <a:buChar char="§"/>
            </a:pPr>
            <a:r>
              <a:rPr lang="en-US" dirty="0"/>
              <a:t>Somatic Experiencing</a:t>
            </a:r>
          </a:p>
          <a:p>
            <a:pPr marL="285750" indent="-285750">
              <a:spcBef>
                <a:spcPts val="1600"/>
              </a:spcBef>
              <a:buClr>
                <a:schemeClr val="bg1"/>
              </a:buClr>
              <a:buFont typeface="Wingdings" charset="2"/>
              <a:buChar char="§"/>
            </a:pPr>
            <a:r>
              <a:rPr lang="en-US" dirty="0"/>
              <a:t>Sensorimotor psychotherapy</a:t>
            </a:r>
          </a:p>
          <a:p>
            <a:endParaRPr lang="en-US" dirty="0"/>
          </a:p>
        </p:txBody>
      </p:sp>
      <p:sp>
        <p:nvSpPr>
          <p:cNvPr id="7" name="Text Placeholder 4"/>
          <p:cNvSpPr txBox="1">
            <a:spLocks/>
          </p:cNvSpPr>
          <p:nvPr/>
        </p:nvSpPr>
        <p:spPr>
          <a:xfrm>
            <a:off x="457200" y="1"/>
            <a:ext cx="5715000" cy="496490"/>
          </a:xfrm>
          <a:prstGeom prst="rect">
            <a:avLst/>
          </a:prstGeom>
        </p:spPr>
        <p:txBody>
          <a:bodyPr/>
          <a:lstStyle>
            <a:lvl1pPr marL="228588" indent="-228588" algn="l" defTabSz="914355"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66" indent="-228588" algn="l" defTabSz="914355"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44" indent="-228588" algn="l" defTabSz="914355"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20"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297"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474"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dirty="0">
                <a:solidFill>
                  <a:schemeClr val="bg1"/>
                </a:solidFill>
              </a:rPr>
              <a:t>Modalities</a:t>
            </a:r>
          </a:p>
        </p:txBody>
      </p:sp>
    </p:spTree>
    <p:extLst>
      <p:ext uri="{BB962C8B-B14F-4D97-AF65-F5344CB8AC3E}">
        <p14:creationId xmlns:p14="http://schemas.microsoft.com/office/powerpoint/2010/main" val="7976281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idx="1"/>
          </p:nvPr>
        </p:nvPicPr>
        <p:blipFill>
          <a:blip r:embed="rId3">
            <a:extLst>
              <a:ext uri="{28A0092B-C50C-407E-A947-70E740481C1C}">
                <a14:useLocalDpi xmlns:a14="http://schemas.microsoft.com/office/drawing/2010/main"/>
              </a:ext>
            </a:extLst>
          </a:blip>
          <a:srcRect/>
          <a:stretch>
            <a:fillRect/>
          </a:stretch>
        </p:blipFill>
        <p:spPr/>
      </p:pic>
      <p:sp>
        <p:nvSpPr>
          <p:cNvPr id="10" name="Snip and Round Single Corner Rectangle 2"/>
          <p:cNvSpPr/>
          <p:nvPr/>
        </p:nvSpPr>
        <p:spPr>
          <a:xfrm flipH="1" flipV="1">
            <a:off x="-686103" y="-222576"/>
            <a:ext cx="3680273" cy="838199"/>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5E5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955F27"/>
              </a:solidFill>
            </a:endParaRPr>
          </a:p>
        </p:txBody>
      </p:sp>
      <p:sp>
        <p:nvSpPr>
          <p:cNvPr id="11" name="Snip and Round Single Corner Rectangle 2"/>
          <p:cNvSpPr/>
          <p:nvPr/>
        </p:nvSpPr>
        <p:spPr>
          <a:xfrm flipH="1" flipV="1">
            <a:off x="2105326" y="-222576"/>
            <a:ext cx="3680273" cy="838199"/>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5E5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955F27"/>
              </a:solidFill>
            </a:endParaRPr>
          </a:p>
        </p:txBody>
      </p:sp>
      <p:sp>
        <p:nvSpPr>
          <p:cNvPr id="5" name="shape 1"/>
          <p:cNvSpPr/>
          <p:nvPr/>
        </p:nvSpPr>
        <p:spPr>
          <a:xfrm>
            <a:off x="180215" y="786717"/>
            <a:ext cx="3629786" cy="4185689"/>
          </a:xfrm>
          <a:prstGeom prst="round2DiagRect">
            <a:avLst>
              <a:gd name="adj1" fmla="val 14223"/>
              <a:gd name="adj2" fmla="val 0"/>
            </a:avLst>
          </a:prstGeom>
          <a:solidFill>
            <a:srgbClr val="B3B995">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entury Gothic" charset="0"/>
              <a:ea typeface="Century Gothic" charset="0"/>
              <a:cs typeface="Century Gothic" charset="0"/>
            </a:endParaRPr>
          </a:p>
        </p:txBody>
      </p:sp>
      <p:sp>
        <p:nvSpPr>
          <p:cNvPr id="6" name="Content Placeholder 3"/>
          <p:cNvSpPr txBox="1">
            <a:spLocks/>
          </p:cNvSpPr>
          <p:nvPr/>
        </p:nvSpPr>
        <p:spPr>
          <a:xfrm>
            <a:off x="546571" y="1237785"/>
            <a:ext cx="3117509" cy="3407410"/>
          </a:xfrm>
          <a:prstGeom prst="rect">
            <a:avLst/>
          </a:prstGeom>
        </p:spPr>
        <p:txBody>
          <a:bodyPr/>
          <a:lstStyle>
            <a:lvl1pPr marL="0" indent="0" algn="l" defTabSz="914355" rtl="0" eaLnBrk="1" latinLnBrk="0" hangingPunct="1">
              <a:lnSpc>
                <a:spcPct val="90000"/>
              </a:lnSpc>
              <a:spcBef>
                <a:spcPts val="2200"/>
              </a:spcBef>
              <a:buFont typeface="Arial"/>
              <a:buNone/>
              <a:defRPr sz="1800" kern="1200" baseline="0">
                <a:solidFill>
                  <a:schemeClr val="tx1"/>
                </a:solidFill>
                <a:latin typeface="Century Gothic" charset="0"/>
                <a:ea typeface="Century Gothic" charset="0"/>
                <a:cs typeface="Century Gothic" charset="0"/>
              </a:defRPr>
            </a:lvl1pPr>
            <a:lvl2pPr marL="457178" indent="0" algn="l" defTabSz="914355" rtl="0" eaLnBrk="1" latinLnBrk="0" hangingPunct="1">
              <a:lnSpc>
                <a:spcPct val="90000"/>
              </a:lnSpc>
              <a:spcBef>
                <a:spcPts val="500"/>
              </a:spcBef>
              <a:buFont typeface="Arial"/>
              <a:buNone/>
              <a:defRPr sz="2800" kern="1200">
                <a:solidFill>
                  <a:schemeClr val="tx1"/>
                </a:solidFill>
                <a:latin typeface="+mn-lt"/>
                <a:ea typeface="+mn-ea"/>
                <a:cs typeface="+mn-cs"/>
              </a:defRPr>
            </a:lvl2pPr>
            <a:lvl3pPr marL="914355" indent="0" algn="l" defTabSz="914355"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532" indent="0" algn="l" defTabSz="914355" rtl="0" eaLnBrk="1" latinLnBrk="0" hangingPunct="1">
              <a:lnSpc>
                <a:spcPct val="90000"/>
              </a:lnSpc>
              <a:spcBef>
                <a:spcPts val="500"/>
              </a:spcBef>
              <a:buFont typeface="Arial"/>
              <a:buNone/>
              <a:defRPr sz="2000" kern="1200">
                <a:solidFill>
                  <a:schemeClr val="tx1"/>
                </a:solidFill>
                <a:latin typeface="+mn-lt"/>
                <a:ea typeface="+mn-ea"/>
                <a:cs typeface="+mn-cs"/>
              </a:defRPr>
            </a:lvl4pPr>
            <a:lvl5pPr marL="1828709" indent="0" algn="l" defTabSz="914355" rtl="0" eaLnBrk="1" latinLnBrk="0" hangingPunct="1">
              <a:lnSpc>
                <a:spcPct val="90000"/>
              </a:lnSpc>
              <a:spcBef>
                <a:spcPts val="500"/>
              </a:spcBef>
              <a:buFont typeface="Arial"/>
              <a:buNone/>
              <a:defRPr sz="2000" kern="1200">
                <a:solidFill>
                  <a:schemeClr val="tx1"/>
                </a:solidFill>
                <a:latin typeface="+mn-lt"/>
                <a:ea typeface="+mn-ea"/>
                <a:cs typeface="+mn-cs"/>
              </a:defRPr>
            </a:lvl5pPr>
            <a:lvl6pPr marL="2285886" indent="0" algn="l" defTabSz="914355" rtl="0" eaLnBrk="1" latinLnBrk="0" hangingPunct="1">
              <a:lnSpc>
                <a:spcPct val="90000"/>
              </a:lnSpc>
              <a:spcBef>
                <a:spcPts val="500"/>
              </a:spcBef>
              <a:buFont typeface="Arial"/>
              <a:buNone/>
              <a:defRPr sz="2000" kern="1200">
                <a:solidFill>
                  <a:schemeClr val="tx1"/>
                </a:solidFill>
                <a:latin typeface="+mn-lt"/>
                <a:ea typeface="+mn-ea"/>
                <a:cs typeface="+mn-cs"/>
              </a:defRPr>
            </a:lvl6pPr>
            <a:lvl7pPr marL="2743064" indent="0" algn="l" defTabSz="914355" rtl="0" eaLnBrk="1" latinLnBrk="0" hangingPunct="1">
              <a:lnSpc>
                <a:spcPct val="90000"/>
              </a:lnSpc>
              <a:spcBef>
                <a:spcPts val="500"/>
              </a:spcBef>
              <a:buFont typeface="Arial"/>
              <a:buNone/>
              <a:defRPr sz="2000" kern="1200">
                <a:solidFill>
                  <a:schemeClr val="tx1"/>
                </a:solidFill>
                <a:latin typeface="+mn-lt"/>
                <a:ea typeface="+mn-ea"/>
                <a:cs typeface="+mn-cs"/>
              </a:defRPr>
            </a:lvl7pPr>
            <a:lvl8pPr marL="3200240" indent="0" algn="l" defTabSz="914355" rtl="0" eaLnBrk="1" latinLnBrk="0" hangingPunct="1">
              <a:lnSpc>
                <a:spcPct val="90000"/>
              </a:lnSpc>
              <a:spcBef>
                <a:spcPts val="500"/>
              </a:spcBef>
              <a:buFont typeface="Arial"/>
              <a:buNone/>
              <a:defRPr sz="2000" kern="1200">
                <a:solidFill>
                  <a:schemeClr val="tx1"/>
                </a:solidFill>
                <a:latin typeface="+mn-lt"/>
                <a:ea typeface="+mn-ea"/>
                <a:cs typeface="+mn-cs"/>
              </a:defRPr>
            </a:lvl8pPr>
            <a:lvl9pPr marL="3657418" indent="0" algn="l" defTabSz="914355" rtl="0" eaLnBrk="1" latinLnBrk="0" hangingPunct="1">
              <a:lnSpc>
                <a:spcPct val="90000"/>
              </a:lnSpc>
              <a:spcBef>
                <a:spcPts val="500"/>
              </a:spcBef>
              <a:buFont typeface="Arial"/>
              <a:buNone/>
              <a:defRPr sz="2000" kern="1200">
                <a:solidFill>
                  <a:schemeClr val="tx1"/>
                </a:solidFill>
                <a:latin typeface="+mn-lt"/>
                <a:ea typeface="+mn-ea"/>
                <a:cs typeface="+mn-cs"/>
              </a:defRPr>
            </a:lvl9pPr>
          </a:lstStyle>
          <a:p>
            <a:pPr marL="285750" indent="-285750">
              <a:spcBef>
                <a:spcPts val="1600"/>
              </a:spcBef>
              <a:buClr>
                <a:schemeClr val="bg1"/>
              </a:buClr>
              <a:buFont typeface="Wingdings" charset="2"/>
              <a:buChar char="§"/>
            </a:pPr>
            <a:r>
              <a:rPr lang="en-US" dirty="0"/>
              <a:t>Craniosacral</a:t>
            </a:r>
          </a:p>
          <a:p>
            <a:pPr marL="285750" indent="-285750">
              <a:spcBef>
                <a:spcPts val="1600"/>
              </a:spcBef>
              <a:buClr>
                <a:schemeClr val="bg1"/>
              </a:buClr>
              <a:buFont typeface="Wingdings" charset="2"/>
              <a:buChar char="§"/>
            </a:pPr>
            <a:r>
              <a:rPr lang="en-US" dirty="0" err="1"/>
              <a:t>Somato</a:t>
            </a:r>
            <a:r>
              <a:rPr lang="en-US" dirty="0"/>
              <a:t> emotional Release</a:t>
            </a:r>
          </a:p>
          <a:p>
            <a:pPr marL="285750" indent="-285750">
              <a:spcBef>
                <a:spcPts val="1600"/>
              </a:spcBef>
              <a:buClr>
                <a:schemeClr val="bg1"/>
              </a:buClr>
              <a:buFont typeface="Wingdings" charset="2"/>
              <a:buChar char="§"/>
            </a:pPr>
            <a:r>
              <a:rPr lang="en-US" dirty="0"/>
              <a:t>Shiatsu</a:t>
            </a:r>
          </a:p>
          <a:p>
            <a:pPr marL="285750" indent="-285750">
              <a:spcBef>
                <a:spcPts val="1600"/>
              </a:spcBef>
              <a:buClr>
                <a:schemeClr val="bg1"/>
              </a:buClr>
              <a:buFont typeface="Wingdings" charset="2"/>
              <a:buChar char="§"/>
            </a:pPr>
            <a:r>
              <a:rPr lang="en-US" dirty="0"/>
              <a:t>Acupuncture</a:t>
            </a:r>
          </a:p>
          <a:p>
            <a:pPr marL="285750" indent="-285750">
              <a:spcBef>
                <a:spcPts val="1600"/>
              </a:spcBef>
              <a:buClr>
                <a:schemeClr val="bg1"/>
              </a:buClr>
              <a:buFont typeface="Wingdings" charset="2"/>
              <a:buChar char="§"/>
            </a:pPr>
            <a:r>
              <a:rPr lang="en-US" dirty="0"/>
              <a:t>Reiki</a:t>
            </a:r>
          </a:p>
          <a:p>
            <a:pPr marL="285750" indent="-285750">
              <a:spcBef>
                <a:spcPts val="1600"/>
              </a:spcBef>
              <a:buClr>
                <a:schemeClr val="bg1"/>
              </a:buClr>
              <a:buFont typeface="Wingdings" charset="2"/>
              <a:buChar char="§"/>
            </a:pPr>
            <a:r>
              <a:rPr lang="en-US" dirty="0"/>
              <a:t>Zero Balancing</a:t>
            </a:r>
          </a:p>
          <a:p>
            <a:pPr marL="285750" indent="-285750">
              <a:spcBef>
                <a:spcPts val="1600"/>
              </a:spcBef>
              <a:buClr>
                <a:schemeClr val="bg1"/>
              </a:buClr>
              <a:buFont typeface="Wingdings" charset="2"/>
              <a:buChar char="§"/>
            </a:pPr>
            <a:r>
              <a:rPr lang="en-US" dirty="0"/>
              <a:t>Martial arts</a:t>
            </a:r>
          </a:p>
        </p:txBody>
      </p:sp>
      <p:sp>
        <p:nvSpPr>
          <p:cNvPr id="7" name="Text Placeholder 4"/>
          <p:cNvSpPr txBox="1">
            <a:spLocks/>
          </p:cNvSpPr>
          <p:nvPr/>
        </p:nvSpPr>
        <p:spPr>
          <a:xfrm>
            <a:off x="457200" y="1"/>
            <a:ext cx="5715000" cy="496490"/>
          </a:xfrm>
          <a:prstGeom prst="rect">
            <a:avLst/>
          </a:prstGeom>
        </p:spPr>
        <p:txBody>
          <a:bodyPr/>
          <a:lstStyle>
            <a:lvl1pPr marL="228588" indent="-228588" algn="l" defTabSz="914355"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66" indent="-228588" algn="l" defTabSz="914355"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44" indent="-228588" algn="l" defTabSz="914355"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20"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297"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474"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dirty="0">
                <a:solidFill>
                  <a:schemeClr val="bg1"/>
                </a:solidFill>
              </a:rPr>
              <a:t>Modalities</a:t>
            </a:r>
          </a:p>
        </p:txBody>
      </p:sp>
    </p:spTree>
    <p:extLst>
      <p:ext uri="{BB962C8B-B14F-4D97-AF65-F5344CB8AC3E}">
        <p14:creationId xmlns:p14="http://schemas.microsoft.com/office/powerpoint/2010/main" val="5944463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7601" y="594918"/>
            <a:ext cx="4416037" cy="5897879"/>
          </a:xfrm>
          <a:prstGeom prst="rect">
            <a:avLst/>
          </a:prstGeom>
        </p:spPr>
      </p:pic>
      <p:sp>
        <p:nvSpPr>
          <p:cNvPr id="3" name="Content Placeholder 2"/>
          <p:cNvSpPr>
            <a:spLocks noGrp="1"/>
          </p:cNvSpPr>
          <p:nvPr>
            <p:ph idx="1"/>
          </p:nvPr>
        </p:nvSpPr>
        <p:spPr>
          <a:xfrm>
            <a:off x="457200" y="1037063"/>
            <a:ext cx="5364480" cy="3763539"/>
          </a:xfrm>
        </p:spPr>
        <p:txBody>
          <a:bodyPr/>
          <a:lstStyle/>
          <a:p>
            <a:r>
              <a:rPr lang="en-US" dirty="0"/>
              <a:t>Trees to the forest</a:t>
            </a:r>
          </a:p>
          <a:p>
            <a:r>
              <a:rPr lang="en-US" dirty="0"/>
              <a:t>Inductive reasoning</a:t>
            </a:r>
          </a:p>
          <a:p>
            <a:r>
              <a:rPr lang="en-US" dirty="0"/>
              <a:t>“small chunk” processing</a:t>
            </a:r>
          </a:p>
          <a:p>
            <a:r>
              <a:rPr lang="en-US" dirty="0"/>
              <a:t>Regulating the autonomic nervous system alters the limbic system and cortical structures resulting in emotional and behavioral change</a:t>
            </a:r>
          </a:p>
        </p:txBody>
      </p:sp>
      <p:sp>
        <p:nvSpPr>
          <p:cNvPr id="5" name="Text Placeholder 4"/>
          <p:cNvSpPr>
            <a:spLocks noGrp="1"/>
          </p:cNvSpPr>
          <p:nvPr>
            <p:ph type="body" sz="quarter" idx="10"/>
          </p:nvPr>
        </p:nvSpPr>
        <p:spPr/>
        <p:txBody>
          <a:bodyPr/>
          <a:lstStyle/>
          <a:p>
            <a:r>
              <a:rPr lang="en-US" dirty="0"/>
              <a:t>Bottom Up Processing</a:t>
            </a:r>
          </a:p>
        </p:txBody>
      </p:sp>
    </p:spTree>
    <p:extLst>
      <p:ext uri="{BB962C8B-B14F-4D97-AF65-F5344CB8AC3E}">
        <p14:creationId xmlns:p14="http://schemas.microsoft.com/office/powerpoint/2010/main" val="8254733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Bottom up processing</a:t>
            </a:r>
          </a:p>
          <a:p>
            <a:r>
              <a:rPr lang="en-US" dirty="0"/>
              <a:t>Somatic mindfulness</a:t>
            </a:r>
          </a:p>
          <a:p>
            <a:r>
              <a:rPr lang="en-US" dirty="0"/>
              <a:t>The narrative is in the body (implicit memory)</a:t>
            </a:r>
          </a:p>
          <a:p>
            <a:r>
              <a:rPr lang="en-US" dirty="0"/>
              <a:t>Can be done without knowing the full verbal story</a:t>
            </a:r>
          </a:p>
          <a:p>
            <a:r>
              <a:rPr lang="en-US" dirty="0"/>
              <a:t>Does not require repetition of traumatic events</a:t>
            </a:r>
          </a:p>
          <a:p>
            <a:r>
              <a:rPr lang="en-US" dirty="0"/>
              <a:t>Focus on expanding the capacity of the ventral vagal system</a:t>
            </a:r>
          </a:p>
          <a:p>
            <a:r>
              <a:rPr lang="en-US" dirty="0"/>
              <a:t>Titration and the window of tolerance</a:t>
            </a:r>
          </a:p>
        </p:txBody>
      </p:sp>
      <p:sp>
        <p:nvSpPr>
          <p:cNvPr id="4" name="Text Placeholder 3"/>
          <p:cNvSpPr>
            <a:spLocks noGrp="1"/>
          </p:cNvSpPr>
          <p:nvPr>
            <p:ph type="body" sz="quarter" idx="10"/>
          </p:nvPr>
        </p:nvSpPr>
        <p:spPr/>
        <p:txBody>
          <a:bodyPr/>
          <a:lstStyle/>
          <a:p>
            <a:r>
              <a:rPr lang="en-US" dirty="0"/>
              <a:t>SE and Sensorimotor Psychotherapy</a:t>
            </a:r>
          </a:p>
        </p:txBody>
      </p:sp>
    </p:spTree>
    <p:extLst>
      <p:ext uri="{BB962C8B-B14F-4D97-AF65-F5344CB8AC3E}">
        <p14:creationId xmlns:p14="http://schemas.microsoft.com/office/powerpoint/2010/main" val="20810959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idx="1"/>
          </p:nvPr>
        </p:nvPicPr>
        <p:blipFill rotWithShape="1">
          <a:blip r:embed="rId3">
            <a:extLst>
              <a:ext uri="{28A0092B-C50C-407E-A947-70E740481C1C}">
                <a14:useLocalDpi xmlns:a14="http://schemas.microsoft.com/office/drawing/2010/main"/>
              </a:ext>
            </a:extLst>
          </a:blip>
          <a:srcRect/>
          <a:stretch/>
        </p:blipFill>
        <p:spPr/>
      </p:pic>
      <p:sp>
        <p:nvSpPr>
          <p:cNvPr id="10" name="Snip and Round Single Corner Rectangle 2"/>
          <p:cNvSpPr/>
          <p:nvPr/>
        </p:nvSpPr>
        <p:spPr>
          <a:xfrm flipH="1" flipV="1">
            <a:off x="-686103" y="-222576"/>
            <a:ext cx="3680273" cy="838199"/>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D29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955F27"/>
              </a:solidFill>
            </a:endParaRPr>
          </a:p>
        </p:txBody>
      </p:sp>
      <p:sp>
        <p:nvSpPr>
          <p:cNvPr id="11" name="Snip and Round Single Corner Rectangle 2"/>
          <p:cNvSpPr/>
          <p:nvPr/>
        </p:nvSpPr>
        <p:spPr>
          <a:xfrm flipH="1" flipV="1">
            <a:off x="2105326" y="-222576"/>
            <a:ext cx="3680273" cy="838199"/>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D29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955F27"/>
              </a:solidFill>
            </a:endParaRPr>
          </a:p>
        </p:txBody>
      </p:sp>
      <p:sp>
        <p:nvSpPr>
          <p:cNvPr id="5" name="shape 1"/>
          <p:cNvSpPr/>
          <p:nvPr/>
        </p:nvSpPr>
        <p:spPr>
          <a:xfrm>
            <a:off x="180214" y="786717"/>
            <a:ext cx="4452745" cy="4185689"/>
          </a:xfrm>
          <a:prstGeom prst="round2DiagRect">
            <a:avLst>
              <a:gd name="adj1" fmla="val 14223"/>
              <a:gd name="adj2" fmla="val 0"/>
            </a:avLst>
          </a:prstGeom>
          <a:solidFill>
            <a:srgbClr val="B3B995">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entury Gothic" charset="0"/>
              <a:ea typeface="Century Gothic" charset="0"/>
              <a:cs typeface="Century Gothic" charset="0"/>
            </a:endParaRPr>
          </a:p>
        </p:txBody>
      </p:sp>
      <p:sp>
        <p:nvSpPr>
          <p:cNvPr id="6" name="Content Placeholder 3"/>
          <p:cNvSpPr txBox="1">
            <a:spLocks/>
          </p:cNvSpPr>
          <p:nvPr/>
        </p:nvSpPr>
        <p:spPr>
          <a:xfrm>
            <a:off x="546571" y="1237785"/>
            <a:ext cx="3827309" cy="3407410"/>
          </a:xfrm>
          <a:prstGeom prst="rect">
            <a:avLst/>
          </a:prstGeom>
        </p:spPr>
        <p:txBody>
          <a:bodyPr/>
          <a:lstStyle>
            <a:lvl1pPr marL="0" indent="0" algn="l" defTabSz="914355" rtl="0" eaLnBrk="1" latinLnBrk="0" hangingPunct="1">
              <a:lnSpc>
                <a:spcPct val="90000"/>
              </a:lnSpc>
              <a:spcBef>
                <a:spcPts val="2200"/>
              </a:spcBef>
              <a:buFont typeface="Arial"/>
              <a:buNone/>
              <a:defRPr sz="1800" kern="1200" baseline="0">
                <a:solidFill>
                  <a:schemeClr val="tx1"/>
                </a:solidFill>
                <a:latin typeface="Century Gothic" charset="0"/>
                <a:ea typeface="Century Gothic" charset="0"/>
                <a:cs typeface="Century Gothic" charset="0"/>
              </a:defRPr>
            </a:lvl1pPr>
            <a:lvl2pPr marL="457178" indent="0" algn="l" defTabSz="914355" rtl="0" eaLnBrk="1" latinLnBrk="0" hangingPunct="1">
              <a:lnSpc>
                <a:spcPct val="90000"/>
              </a:lnSpc>
              <a:spcBef>
                <a:spcPts val="500"/>
              </a:spcBef>
              <a:buFont typeface="Arial"/>
              <a:buNone/>
              <a:defRPr sz="2800" kern="1200">
                <a:solidFill>
                  <a:schemeClr val="tx1"/>
                </a:solidFill>
                <a:latin typeface="+mn-lt"/>
                <a:ea typeface="+mn-ea"/>
                <a:cs typeface="+mn-cs"/>
              </a:defRPr>
            </a:lvl2pPr>
            <a:lvl3pPr marL="914355" indent="0" algn="l" defTabSz="914355"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532" indent="0" algn="l" defTabSz="914355" rtl="0" eaLnBrk="1" latinLnBrk="0" hangingPunct="1">
              <a:lnSpc>
                <a:spcPct val="90000"/>
              </a:lnSpc>
              <a:spcBef>
                <a:spcPts val="500"/>
              </a:spcBef>
              <a:buFont typeface="Arial"/>
              <a:buNone/>
              <a:defRPr sz="2000" kern="1200">
                <a:solidFill>
                  <a:schemeClr val="tx1"/>
                </a:solidFill>
                <a:latin typeface="+mn-lt"/>
                <a:ea typeface="+mn-ea"/>
                <a:cs typeface="+mn-cs"/>
              </a:defRPr>
            </a:lvl4pPr>
            <a:lvl5pPr marL="1828709" indent="0" algn="l" defTabSz="914355" rtl="0" eaLnBrk="1" latinLnBrk="0" hangingPunct="1">
              <a:lnSpc>
                <a:spcPct val="90000"/>
              </a:lnSpc>
              <a:spcBef>
                <a:spcPts val="500"/>
              </a:spcBef>
              <a:buFont typeface="Arial"/>
              <a:buNone/>
              <a:defRPr sz="2000" kern="1200">
                <a:solidFill>
                  <a:schemeClr val="tx1"/>
                </a:solidFill>
                <a:latin typeface="+mn-lt"/>
                <a:ea typeface="+mn-ea"/>
                <a:cs typeface="+mn-cs"/>
              </a:defRPr>
            </a:lvl5pPr>
            <a:lvl6pPr marL="2285886" indent="0" algn="l" defTabSz="914355" rtl="0" eaLnBrk="1" latinLnBrk="0" hangingPunct="1">
              <a:lnSpc>
                <a:spcPct val="90000"/>
              </a:lnSpc>
              <a:spcBef>
                <a:spcPts val="500"/>
              </a:spcBef>
              <a:buFont typeface="Arial"/>
              <a:buNone/>
              <a:defRPr sz="2000" kern="1200">
                <a:solidFill>
                  <a:schemeClr val="tx1"/>
                </a:solidFill>
                <a:latin typeface="+mn-lt"/>
                <a:ea typeface="+mn-ea"/>
                <a:cs typeface="+mn-cs"/>
              </a:defRPr>
            </a:lvl6pPr>
            <a:lvl7pPr marL="2743064" indent="0" algn="l" defTabSz="914355" rtl="0" eaLnBrk="1" latinLnBrk="0" hangingPunct="1">
              <a:lnSpc>
                <a:spcPct val="90000"/>
              </a:lnSpc>
              <a:spcBef>
                <a:spcPts val="500"/>
              </a:spcBef>
              <a:buFont typeface="Arial"/>
              <a:buNone/>
              <a:defRPr sz="2000" kern="1200">
                <a:solidFill>
                  <a:schemeClr val="tx1"/>
                </a:solidFill>
                <a:latin typeface="+mn-lt"/>
                <a:ea typeface="+mn-ea"/>
                <a:cs typeface="+mn-cs"/>
              </a:defRPr>
            </a:lvl7pPr>
            <a:lvl8pPr marL="3200240" indent="0" algn="l" defTabSz="914355" rtl="0" eaLnBrk="1" latinLnBrk="0" hangingPunct="1">
              <a:lnSpc>
                <a:spcPct val="90000"/>
              </a:lnSpc>
              <a:spcBef>
                <a:spcPts val="500"/>
              </a:spcBef>
              <a:buFont typeface="Arial"/>
              <a:buNone/>
              <a:defRPr sz="2000" kern="1200">
                <a:solidFill>
                  <a:schemeClr val="tx1"/>
                </a:solidFill>
                <a:latin typeface="+mn-lt"/>
                <a:ea typeface="+mn-ea"/>
                <a:cs typeface="+mn-cs"/>
              </a:defRPr>
            </a:lvl8pPr>
            <a:lvl9pPr marL="3657418" indent="0" algn="l" defTabSz="914355" rtl="0" eaLnBrk="1" latinLnBrk="0" hangingPunct="1">
              <a:lnSpc>
                <a:spcPct val="90000"/>
              </a:lnSpc>
              <a:spcBef>
                <a:spcPts val="500"/>
              </a:spcBef>
              <a:buFont typeface="Arial"/>
              <a:buNone/>
              <a:defRPr sz="2000" kern="1200">
                <a:solidFill>
                  <a:schemeClr val="tx1"/>
                </a:solidFill>
                <a:latin typeface="+mn-lt"/>
                <a:ea typeface="+mn-ea"/>
                <a:cs typeface="+mn-cs"/>
              </a:defRPr>
            </a:lvl9pPr>
          </a:lstStyle>
          <a:p>
            <a:pPr marL="285750" indent="-285750">
              <a:spcBef>
                <a:spcPts val="1600"/>
              </a:spcBef>
              <a:buClr>
                <a:schemeClr val="bg1"/>
              </a:buClr>
              <a:buFont typeface="Wingdings" charset="2"/>
              <a:buChar char="§"/>
            </a:pPr>
            <a:r>
              <a:rPr lang="en-US" dirty="0"/>
              <a:t>The fearful man</a:t>
            </a:r>
          </a:p>
          <a:p>
            <a:pPr marL="285750" indent="-285750">
              <a:spcBef>
                <a:spcPts val="1600"/>
              </a:spcBef>
              <a:buClr>
                <a:schemeClr val="bg1"/>
              </a:buClr>
              <a:buFont typeface="Wingdings" charset="2"/>
              <a:buChar char="§"/>
            </a:pPr>
            <a:r>
              <a:rPr lang="en-US" dirty="0"/>
              <a:t>The </a:t>
            </a:r>
            <a:r>
              <a:rPr lang="en-US" dirty="0" err="1"/>
              <a:t>alexithymic</a:t>
            </a:r>
            <a:r>
              <a:rPr lang="en-US" dirty="0"/>
              <a:t> man</a:t>
            </a:r>
          </a:p>
          <a:p>
            <a:pPr marL="285750" indent="-285750">
              <a:spcBef>
                <a:spcPts val="1600"/>
              </a:spcBef>
              <a:buClr>
                <a:schemeClr val="bg1"/>
              </a:buClr>
              <a:buFont typeface="Wingdings" charset="2"/>
              <a:buChar char="§"/>
            </a:pPr>
            <a:r>
              <a:rPr lang="en-US" dirty="0"/>
              <a:t>The chronically depressed woman</a:t>
            </a:r>
          </a:p>
          <a:p>
            <a:pPr marL="285750" indent="-285750">
              <a:spcBef>
                <a:spcPts val="1600"/>
              </a:spcBef>
              <a:buClr>
                <a:schemeClr val="bg1"/>
              </a:buClr>
              <a:buFont typeface="Wingdings" charset="2"/>
              <a:buChar char="§"/>
            </a:pPr>
            <a:r>
              <a:rPr lang="en-US" dirty="0"/>
              <a:t>The demeaned woman</a:t>
            </a:r>
          </a:p>
          <a:p>
            <a:pPr marL="285750" indent="-285750">
              <a:spcBef>
                <a:spcPts val="1600"/>
              </a:spcBef>
              <a:buClr>
                <a:schemeClr val="bg1"/>
              </a:buClr>
              <a:buFont typeface="Wingdings" charset="2"/>
              <a:buChar char="§"/>
            </a:pPr>
            <a:r>
              <a:rPr lang="en-US" dirty="0"/>
              <a:t>The heart attack woman</a:t>
            </a:r>
          </a:p>
          <a:p>
            <a:pPr marL="285750" indent="-285750">
              <a:spcBef>
                <a:spcPts val="1600"/>
              </a:spcBef>
              <a:buClr>
                <a:schemeClr val="bg1"/>
              </a:buClr>
              <a:buFont typeface="Wingdings" charset="2"/>
              <a:buChar char="§"/>
            </a:pPr>
            <a:r>
              <a:rPr lang="en-US" dirty="0"/>
              <a:t>The lioness and completion of the fight impulse</a:t>
            </a:r>
          </a:p>
        </p:txBody>
      </p:sp>
      <p:sp>
        <p:nvSpPr>
          <p:cNvPr id="7" name="Text Placeholder 4"/>
          <p:cNvSpPr txBox="1">
            <a:spLocks/>
          </p:cNvSpPr>
          <p:nvPr/>
        </p:nvSpPr>
        <p:spPr>
          <a:xfrm>
            <a:off x="457200" y="1"/>
            <a:ext cx="5715000" cy="496490"/>
          </a:xfrm>
          <a:prstGeom prst="rect">
            <a:avLst/>
          </a:prstGeom>
        </p:spPr>
        <p:txBody>
          <a:bodyPr/>
          <a:lstStyle>
            <a:lvl1pPr marL="228588" indent="-228588" algn="l" defTabSz="914355"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66" indent="-228588" algn="l" defTabSz="914355"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44" indent="-228588" algn="l" defTabSz="914355"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20"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297"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474"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dirty="0">
                <a:solidFill>
                  <a:schemeClr val="bg1"/>
                </a:solidFill>
              </a:rPr>
              <a:t>Examples</a:t>
            </a:r>
          </a:p>
        </p:txBody>
      </p:sp>
    </p:spTree>
    <p:extLst>
      <p:ext uri="{BB962C8B-B14F-4D97-AF65-F5344CB8AC3E}">
        <p14:creationId xmlns:p14="http://schemas.microsoft.com/office/powerpoint/2010/main" val="88797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52687">
            <a:off x="6915986" y="1722884"/>
            <a:ext cx="1338630" cy="1970529"/>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19816" t="14457" r="18766" b="16741"/>
          <a:stretch/>
        </p:blipFill>
        <p:spPr>
          <a:xfrm rot="21078144">
            <a:off x="5569065" y="1927420"/>
            <a:ext cx="1337899" cy="1498751"/>
          </a:xfrm>
          <a:prstGeom prst="rect">
            <a:avLst/>
          </a:prstGeom>
          <a:effectLst>
            <a:outerShdw blurRad="50800" dist="63500" dir="4740000" sx="101000" sy="101000" algn="t" rotWithShape="0">
              <a:prstClr val="black">
                <a:alpha val="40000"/>
              </a:prst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50372">
            <a:off x="2946930" y="2345989"/>
            <a:ext cx="1611368" cy="1998596"/>
          </a:xfrm>
          <a:prstGeom prst="rect">
            <a:avLst/>
          </a:prstGeom>
        </p:spPr>
      </p:pic>
      <p:sp>
        <p:nvSpPr>
          <p:cNvPr id="9" name="Snip and Round Single Corner Rectangle 2"/>
          <p:cNvSpPr/>
          <p:nvPr/>
        </p:nvSpPr>
        <p:spPr>
          <a:xfrm flipH="1" flipV="1">
            <a:off x="2105326" y="-222576"/>
            <a:ext cx="3680273" cy="838199"/>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D29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955F27"/>
              </a:solidFill>
            </a:endParaRPr>
          </a:p>
        </p:txBody>
      </p:sp>
      <p:sp>
        <p:nvSpPr>
          <p:cNvPr id="12" name="Snip and Round Single Corner Rectangle 2"/>
          <p:cNvSpPr/>
          <p:nvPr/>
        </p:nvSpPr>
        <p:spPr>
          <a:xfrm flipH="1" flipV="1">
            <a:off x="2105325" y="-222576"/>
            <a:ext cx="3680273" cy="838199"/>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955E2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55F27"/>
              </a:solidFill>
              <a:effectLst/>
              <a:uLnTx/>
              <a:uFillTx/>
              <a:latin typeface="Century Gothic" panose="020F0302020204030204"/>
              <a:ea typeface=""/>
              <a:cs typeface=""/>
            </a:endParaRPr>
          </a:p>
        </p:txBody>
      </p:sp>
      <p:sp>
        <p:nvSpPr>
          <p:cNvPr id="4" name="Content Placeholder 2"/>
          <p:cNvSpPr txBox="1">
            <a:spLocks/>
          </p:cNvSpPr>
          <p:nvPr/>
        </p:nvSpPr>
        <p:spPr>
          <a:xfrm>
            <a:off x="457199" y="805386"/>
            <a:ext cx="8686801" cy="1506070"/>
          </a:xfrm>
          <a:prstGeom prst="rect">
            <a:avLst/>
          </a:prstGeom>
        </p:spPr>
        <p:txBody>
          <a:bodyPr numCol="3"/>
          <a:lstStyle>
            <a:lvl1pPr marL="0" indent="0" algn="l" defTabSz="914355" rtl="0" eaLnBrk="1" latinLnBrk="0" hangingPunct="1">
              <a:lnSpc>
                <a:spcPct val="90000"/>
              </a:lnSpc>
              <a:spcBef>
                <a:spcPts val="2200"/>
              </a:spcBef>
              <a:buFont typeface="Arial"/>
              <a:buNone/>
              <a:defRPr sz="1800" kern="1200" baseline="0">
                <a:solidFill>
                  <a:schemeClr val="tx1"/>
                </a:solidFill>
                <a:latin typeface="Century Gothic" charset="0"/>
                <a:ea typeface="Century Gothic" charset="0"/>
                <a:cs typeface="Century Gothic" charset="0"/>
              </a:defRPr>
            </a:lvl1pPr>
            <a:lvl2pPr marL="457178" indent="0" algn="l" defTabSz="914355" rtl="0" eaLnBrk="1" latinLnBrk="0" hangingPunct="1">
              <a:lnSpc>
                <a:spcPct val="90000"/>
              </a:lnSpc>
              <a:spcBef>
                <a:spcPts val="500"/>
              </a:spcBef>
              <a:buFont typeface="Arial"/>
              <a:buNone/>
              <a:defRPr sz="2800" kern="1200">
                <a:solidFill>
                  <a:schemeClr val="tx1"/>
                </a:solidFill>
                <a:latin typeface="+mn-lt"/>
                <a:ea typeface="+mn-ea"/>
                <a:cs typeface="+mn-cs"/>
              </a:defRPr>
            </a:lvl2pPr>
            <a:lvl3pPr marL="914355" indent="0" algn="l" defTabSz="914355"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532" indent="0" algn="l" defTabSz="914355" rtl="0" eaLnBrk="1" latinLnBrk="0" hangingPunct="1">
              <a:lnSpc>
                <a:spcPct val="90000"/>
              </a:lnSpc>
              <a:spcBef>
                <a:spcPts val="500"/>
              </a:spcBef>
              <a:buFont typeface="Arial"/>
              <a:buNone/>
              <a:defRPr sz="2000" kern="1200">
                <a:solidFill>
                  <a:schemeClr val="tx1"/>
                </a:solidFill>
                <a:latin typeface="+mn-lt"/>
                <a:ea typeface="+mn-ea"/>
                <a:cs typeface="+mn-cs"/>
              </a:defRPr>
            </a:lvl4pPr>
            <a:lvl5pPr marL="1828709" indent="0" algn="l" defTabSz="914355" rtl="0" eaLnBrk="1" latinLnBrk="0" hangingPunct="1">
              <a:lnSpc>
                <a:spcPct val="90000"/>
              </a:lnSpc>
              <a:spcBef>
                <a:spcPts val="500"/>
              </a:spcBef>
              <a:buFont typeface="Arial"/>
              <a:buNone/>
              <a:defRPr sz="2000" kern="1200">
                <a:solidFill>
                  <a:schemeClr val="tx1"/>
                </a:solidFill>
                <a:latin typeface="+mn-lt"/>
                <a:ea typeface="+mn-ea"/>
                <a:cs typeface="+mn-cs"/>
              </a:defRPr>
            </a:lvl5pPr>
            <a:lvl6pPr marL="2285886" indent="0" algn="l" defTabSz="914355" rtl="0" eaLnBrk="1" latinLnBrk="0" hangingPunct="1">
              <a:lnSpc>
                <a:spcPct val="90000"/>
              </a:lnSpc>
              <a:spcBef>
                <a:spcPts val="500"/>
              </a:spcBef>
              <a:buFont typeface="Arial"/>
              <a:buNone/>
              <a:defRPr sz="2000" kern="1200">
                <a:solidFill>
                  <a:schemeClr val="tx1"/>
                </a:solidFill>
                <a:latin typeface="+mn-lt"/>
                <a:ea typeface="+mn-ea"/>
                <a:cs typeface="+mn-cs"/>
              </a:defRPr>
            </a:lvl6pPr>
            <a:lvl7pPr marL="2743064" indent="0" algn="l" defTabSz="914355" rtl="0" eaLnBrk="1" latinLnBrk="0" hangingPunct="1">
              <a:lnSpc>
                <a:spcPct val="90000"/>
              </a:lnSpc>
              <a:spcBef>
                <a:spcPts val="500"/>
              </a:spcBef>
              <a:buFont typeface="Arial"/>
              <a:buNone/>
              <a:defRPr sz="2000" kern="1200">
                <a:solidFill>
                  <a:schemeClr val="tx1"/>
                </a:solidFill>
                <a:latin typeface="+mn-lt"/>
                <a:ea typeface="+mn-ea"/>
                <a:cs typeface="+mn-cs"/>
              </a:defRPr>
            </a:lvl7pPr>
            <a:lvl8pPr marL="3200240" indent="0" algn="l" defTabSz="914355" rtl="0" eaLnBrk="1" latinLnBrk="0" hangingPunct="1">
              <a:lnSpc>
                <a:spcPct val="90000"/>
              </a:lnSpc>
              <a:spcBef>
                <a:spcPts val="500"/>
              </a:spcBef>
              <a:buFont typeface="Arial"/>
              <a:buNone/>
              <a:defRPr sz="2000" kern="1200">
                <a:solidFill>
                  <a:schemeClr val="tx1"/>
                </a:solidFill>
                <a:latin typeface="+mn-lt"/>
                <a:ea typeface="+mn-ea"/>
                <a:cs typeface="+mn-cs"/>
              </a:defRPr>
            </a:lvl8pPr>
            <a:lvl9pPr marL="3657418" indent="0" algn="l" defTabSz="914355" rtl="0" eaLnBrk="1" latinLnBrk="0" hangingPunct="1">
              <a:lnSpc>
                <a:spcPct val="90000"/>
              </a:lnSpc>
              <a:spcBef>
                <a:spcPts val="500"/>
              </a:spcBef>
              <a:buFont typeface="Arial"/>
              <a:buNone/>
              <a:defRPr sz="2000" kern="1200">
                <a:solidFill>
                  <a:schemeClr val="tx1"/>
                </a:solidFill>
                <a:latin typeface="+mn-lt"/>
                <a:ea typeface="+mn-ea"/>
                <a:cs typeface="+mn-cs"/>
              </a:defRPr>
            </a:lvl9pPr>
          </a:lstStyle>
          <a:p>
            <a:pPr>
              <a:lnSpc>
                <a:spcPts val="2100"/>
              </a:lnSpc>
              <a:spcBef>
                <a:spcPts val="400"/>
              </a:spcBef>
            </a:pPr>
            <a:r>
              <a:rPr lang="en-US" sz="2000" dirty="0"/>
              <a:t>Stephen Porges </a:t>
            </a:r>
          </a:p>
          <a:p>
            <a:pPr>
              <a:lnSpc>
                <a:spcPts val="2100"/>
              </a:lnSpc>
              <a:spcBef>
                <a:spcPts val="400"/>
              </a:spcBef>
            </a:pPr>
            <a:r>
              <a:rPr lang="en-US" sz="2000" dirty="0"/>
              <a:t>Allan </a:t>
            </a:r>
            <a:r>
              <a:rPr lang="en-US" sz="2000" dirty="0" err="1"/>
              <a:t>Schore</a:t>
            </a:r>
            <a:endParaRPr lang="en-US" sz="2000" dirty="0"/>
          </a:p>
          <a:p>
            <a:pPr>
              <a:lnSpc>
                <a:spcPts val="2100"/>
              </a:lnSpc>
              <a:spcBef>
                <a:spcPts val="400"/>
              </a:spcBef>
            </a:pPr>
            <a:r>
              <a:rPr lang="en-US" sz="2000" dirty="0"/>
              <a:t>Peter Levine</a:t>
            </a:r>
          </a:p>
          <a:p>
            <a:pPr>
              <a:lnSpc>
                <a:spcPts val="2100"/>
              </a:lnSpc>
              <a:spcBef>
                <a:spcPts val="400"/>
              </a:spcBef>
            </a:pPr>
            <a:r>
              <a:rPr lang="en-US" sz="2000" dirty="0"/>
              <a:t>Pat Ogden</a:t>
            </a:r>
          </a:p>
          <a:p>
            <a:pPr>
              <a:lnSpc>
                <a:spcPts val="2100"/>
              </a:lnSpc>
              <a:spcBef>
                <a:spcPts val="400"/>
              </a:spcBef>
            </a:pPr>
            <a:r>
              <a:rPr lang="en-US" sz="2000" dirty="0"/>
              <a:t>Babette Rothschild</a:t>
            </a:r>
          </a:p>
          <a:p>
            <a:pPr>
              <a:lnSpc>
                <a:spcPts val="2100"/>
              </a:lnSpc>
              <a:spcBef>
                <a:spcPts val="400"/>
              </a:spcBef>
            </a:pPr>
            <a:r>
              <a:rPr lang="en-US" sz="2000" dirty="0"/>
              <a:t>Janina Fisher</a:t>
            </a:r>
          </a:p>
          <a:p>
            <a:pPr>
              <a:lnSpc>
                <a:spcPts val="2100"/>
              </a:lnSpc>
              <a:spcBef>
                <a:spcPts val="400"/>
              </a:spcBef>
            </a:pPr>
            <a:r>
              <a:rPr lang="en-US" sz="2000" dirty="0"/>
              <a:t>Kathy Steele</a:t>
            </a:r>
          </a:p>
          <a:p>
            <a:pPr>
              <a:lnSpc>
                <a:spcPts val="2100"/>
              </a:lnSpc>
              <a:spcBef>
                <a:spcPts val="400"/>
              </a:spcBef>
            </a:pPr>
            <a:r>
              <a:rPr lang="en-US" sz="2000" dirty="0"/>
              <a:t>Christine Courtois</a:t>
            </a:r>
          </a:p>
          <a:p>
            <a:pPr>
              <a:lnSpc>
                <a:spcPts val="2100"/>
              </a:lnSpc>
              <a:spcBef>
                <a:spcPts val="400"/>
              </a:spcBef>
            </a:pPr>
            <a:r>
              <a:rPr lang="en-US" sz="2000" dirty="0"/>
              <a:t>Diana </a:t>
            </a:r>
            <a:r>
              <a:rPr lang="en-US" sz="2000" dirty="0" err="1"/>
              <a:t>Fosha</a:t>
            </a:r>
            <a:endParaRPr lang="en-US" sz="2000" dirty="0"/>
          </a:p>
          <a:p>
            <a:pPr>
              <a:lnSpc>
                <a:spcPts val="2100"/>
              </a:lnSpc>
              <a:spcBef>
                <a:spcPts val="400"/>
              </a:spcBef>
            </a:pPr>
            <a:r>
              <a:rPr lang="en-US" sz="2000" dirty="0"/>
              <a:t>Habib </a:t>
            </a:r>
            <a:r>
              <a:rPr lang="en-US" sz="2000" dirty="0" err="1"/>
              <a:t>Davanloo</a:t>
            </a:r>
            <a:endParaRPr lang="en-US" sz="2000" dirty="0"/>
          </a:p>
          <a:p>
            <a:pPr>
              <a:lnSpc>
                <a:spcPts val="2100"/>
              </a:lnSpc>
              <a:spcBef>
                <a:spcPts val="400"/>
              </a:spcBef>
            </a:pPr>
            <a:endParaRPr lang="en-US" dirty="0"/>
          </a:p>
        </p:txBody>
      </p:sp>
      <p:sp>
        <p:nvSpPr>
          <p:cNvPr id="13" name="Snip and Round Single Corner Rectangle 2"/>
          <p:cNvSpPr/>
          <p:nvPr/>
        </p:nvSpPr>
        <p:spPr>
          <a:xfrm flipH="1" flipV="1">
            <a:off x="-5863" y="-222576"/>
            <a:ext cx="3680273" cy="838199"/>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955E2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55F27"/>
              </a:solidFill>
              <a:effectLst/>
              <a:uLnTx/>
              <a:uFillTx/>
              <a:latin typeface="Century Gothic" panose="020F0302020204030204"/>
              <a:ea typeface=""/>
              <a:cs typeface=""/>
            </a:endParaRPr>
          </a:p>
        </p:txBody>
      </p:sp>
      <p:sp>
        <p:nvSpPr>
          <p:cNvPr id="15" name="Text Placeholder 3"/>
          <p:cNvSpPr txBox="1">
            <a:spLocks/>
          </p:cNvSpPr>
          <p:nvPr/>
        </p:nvSpPr>
        <p:spPr>
          <a:xfrm>
            <a:off x="457200" y="1"/>
            <a:ext cx="5715000" cy="496490"/>
          </a:xfrm>
          <a:prstGeom prst="rect">
            <a:avLst/>
          </a:prstGeom>
        </p:spPr>
        <p:txBody>
          <a:bodyPr anchor="b" anchorCtr="0"/>
          <a:lstStyle>
            <a:lvl1pPr marL="0" indent="0" algn="l" defTabSz="914355" rtl="0" eaLnBrk="1" latinLnBrk="0" hangingPunct="1">
              <a:spcBef>
                <a:spcPts val="1200"/>
              </a:spcBef>
              <a:buFont typeface="Arial" charset="0"/>
              <a:buNone/>
              <a:defRPr sz="2000" kern="1200">
                <a:solidFill>
                  <a:schemeClr val="bg1"/>
                </a:solidFill>
                <a:latin typeface="Century Gothic" charset="0"/>
                <a:ea typeface="Century Gothic" charset="0"/>
                <a:cs typeface="Century Gothic" charset="0"/>
              </a:defRPr>
            </a:lvl1pPr>
            <a:lvl2pPr marL="742913" indent="-285736" algn="l" defTabSz="914355" rtl="0" eaLnBrk="1" latinLnBrk="0" hangingPunct="1">
              <a:spcBef>
                <a:spcPts val="1200"/>
              </a:spcBef>
              <a:buFontTx/>
              <a:buBlip>
                <a:blip r:embed="rId5"/>
              </a:buBlip>
              <a:defRPr sz="2000" kern="1200">
                <a:solidFill>
                  <a:schemeClr val="tx1"/>
                </a:solidFill>
                <a:latin typeface="Kalinga" panose="020B0502040204020203" pitchFamily="34" charset="0"/>
                <a:ea typeface="+mn-ea"/>
                <a:cs typeface="Kalinga" panose="020B0502040204020203" pitchFamily="34" charset="0"/>
              </a:defRPr>
            </a:lvl2pPr>
            <a:lvl3pPr marL="1142944" indent="-228588" algn="l" defTabSz="914355" rtl="0" eaLnBrk="1" latinLnBrk="0" hangingPunct="1">
              <a:spcBef>
                <a:spcPct val="20000"/>
              </a:spcBef>
              <a:buFont typeface="Arial" panose="020B0604020202020204" pitchFamily="34" charset="0"/>
              <a:buChar char="•"/>
              <a:defRPr sz="2400" kern="1200">
                <a:solidFill>
                  <a:schemeClr val="tx1"/>
                </a:solidFill>
                <a:latin typeface="Kalinga" panose="020B0502040204020203" pitchFamily="34" charset="0"/>
                <a:ea typeface="+mn-ea"/>
                <a:cs typeface="Kalinga" panose="020B0502040204020203" pitchFamily="34" charset="0"/>
              </a:defRPr>
            </a:lvl3pPr>
            <a:lvl4pPr marL="1600120" indent="-228588" algn="l" defTabSz="914355" rtl="0" eaLnBrk="1" latinLnBrk="0" hangingPunct="1">
              <a:spcBef>
                <a:spcPct val="20000"/>
              </a:spcBef>
              <a:buFont typeface="Arial" panose="020B0604020202020204" pitchFamily="34" charset="0"/>
              <a:buChar char="–"/>
              <a:defRPr sz="2400" kern="1200">
                <a:solidFill>
                  <a:schemeClr val="tx1"/>
                </a:solidFill>
                <a:latin typeface="Kalinga" panose="020B0502040204020203" pitchFamily="34" charset="0"/>
                <a:ea typeface="+mn-ea"/>
                <a:cs typeface="Kalinga" panose="020B0502040204020203" pitchFamily="34" charset="0"/>
              </a:defRPr>
            </a:lvl4pPr>
            <a:lvl5pPr marL="2057297" indent="-228588" algn="l" defTabSz="914355" rtl="0" eaLnBrk="1" latinLnBrk="0" hangingPunct="1">
              <a:spcBef>
                <a:spcPct val="20000"/>
              </a:spcBef>
              <a:buFont typeface="Arial" panose="020B0604020202020204" pitchFamily="34" charset="0"/>
              <a:buChar char="»"/>
              <a:defRPr sz="2400" kern="1200">
                <a:solidFill>
                  <a:schemeClr val="tx1"/>
                </a:solidFill>
                <a:latin typeface="Kalinga" panose="020B0502040204020203" pitchFamily="34" charset="0"/>
                <a:ea typeface="+mn-ea"/>
                <a:cs typeface="Kalinga" panose="020B0502040204020203" pitchFamily="34" charset="0"/>
              </a:defRPr>
            </a:lvl5pPr>
            <a:lvl6pPr marL="2514474"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1200"/>
              </a:spcBef>
              <a:spcAft>
                <a:spcPts val="0"/>
              </a:spcAft>
              <a:buClrTx/>
              <a:buSzTx/>
              <a:buFont typeface="Arial" charset="0"/>
              <a:buNone/>
              <a:tabLst/>
              <a:defRPr/>
            </a:pPr>
            <a:r>
              <a:rPr kumimoji="0" lang="en-US" sz="2000" b="0" i="0" u="none" strike="noStrike" kern="1200" cap="none" spc="0" normalizeH="0" baseline="0" noProof="0">
                <a:ln>
                  <a:noFill/>
                </a:ln>
                <a:solidFill>
                  <a:srgbClr val="FFFFFF"/>
                </a:solidFill>
                <a:effectLst/>
                <a:uLnTx/>
                <a:uFillTx/>
                <a:latin typeface="Century Gothic" charset="0"/>
                <a:ea typeface="Century Gothic" charset="0"/>
                <a:cs typeface="Century Gothic" charset="0"/>
              </a:rPr>
              <a:t>Sources and Inspiration</a:t>
            </a:r>
            <a:endParaRPr kumimoji="0" lang="en-US" sz="2000" b="0" i="0" u="none" strike="noStrike" kern="1200" cap="none" spc="0" normalizeH="0" baseline="0" noProof="0" dirty="0">
              <a:ln>
                <a:noFill/>
              </a:ln>
              <a:solidFill>
                <a:srgbClr val="FFFFFF"/>
              </a:solidFill>
              <a:effectLst/>
              <a:uLnTx/>
              <a:uFillTx/>
              <a:latin typeface="Century Gothic" charset="0"/>
              <a:ea typeface="Century Gothic" charset="0"/>
              <a:cs typeface="Century Gothic" charset="0"/>
            </a:endParaRPr>
          </a:p>
        </p:txBody>
      </p:sp>
      <p:pic>
        <p:nvPicPr>
          <p:cNvPr id="18" name="Picture 17" descr="C:\Users\claplant\Documents\Sierra Tucson Logo Files\Horizontal\SierraTucson.Logo.hz.reg-tag.CMYK.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89377" y="196523"/>
            <a:ext cx="2034620" cy="3970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138261">
            <a:off x="-148968" y="3124691"/>
            <a:ext cx="1372140" cy="2068572"/>
          </a:xfrm>
          <a:prstGeom prst="rect">
            <a:avLst/>
          </a:prstGeom>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9585" y="2286234"/>
            <a:ext cx="1457960" cy="2118109"/>
          </a:xfrm>
          <a:prstGeom prst="rect">
            <a:avLst/>
          </a:prstGeom>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4973">
            <a:off x="1891884" y="3203743"/>
            <a:ext cx="1422400" cy="2133183"/>
          </a:xfrm>
          <a:prstGeom prst="rect">
            <a:avLst/>
          </a:prstGeom>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54531">
            <a:off x="4448187" y="2972840"/>
            <a:ext cx="1479833" cy="2251331"/>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013700">
            <a:off x="5844086" y="3539604"/>
            <a:ext cx="1338065" cy="2017203"/>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611988">
            <a:off x="7714981" y="3103077"/>
            <a:ext cx="1388118" cy="2111801"/>
          </a:xfrm>
          <a:prstGeom prst="rect">
            <a:avLst/>
          </a:prstGeom>
        </p:spPr>
      </p:pic>
    </p:spTree>
    <p:extLst>
      <p:ext uri="{BB962C8B-B14F-4D97-AF65-F5344CB8AC3E}">
        <p14:creationId xmlns:p14="http://schemas.microsoft.com/office/powerpoint/2010/main" val="3115669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idx="1"/>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7663" b="7663"/>
          <a:stretch>
            <a:fillRect/>
          </a:stretch>
        </p:blipFill>
        <p:spPr/>
      </p:pic>
      <p:sp>
        <p:nvSpPr>
          <p:cNvPr id="10" name="Snip and Round Single Corner Rectangle 2"/>
          <p:cNvSpPr/>
          <p:nvPr/>
        </p:nvSpPr>
        <p:spPr>
          <a:xfrm flipH="1" flipV="1">
            <a:off x="-686103" y="-222576"/>
            <a:ext cx="3680273" cy="838199"/>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41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955F27"/>
              </a:solidFill>
            </a:endParaRPr>
          </a:p>
        </p:txBody>
      </p:sp>
      <p:sp>
        <p:nvSpPr>
          <p:cNvPr id="11" name="Snip and Round Single Corner Rectangle 2"/>
          <p:cNvSpPr/>
          <p:nvPr/>
        </p:nvSpPr>
        <p:spPr>
          <a:xfrm flipH="1" flipV="1">
            <a:off x="2105326" y="-222576"/>
            <a:ext cx="3680273" cy="838199"/>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41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955F27"/>
              </a:solidFill>
            </a:endParaRPr>
          </a:p>
        </p:txBody>
      </p:sp>
      <p:sp>
        <p:nvSpPr>
          <p:cNvPr id="5" name="shape 1"/>
          <p:cNvSpPr/>
          <p:nvPr/>
        </p:nvSpPr>
        <p:spPr>
          <a:xfrm>
            <a:off x="1856614" y="786717"/>
            <a:ext cx="5991986" cy="3800523"/>
          </a:xfrm>
          <a:prstGeom prst="round2DiagRect">
            <a:avLst>
              <a:gd name="adj1" fmla="val 14223"/>
              <a:gd name="adj2" fmla="val 0"/>
            </a:avLst>
          </a:prstGeom>
          <a:solidFill>
            <a:srgbClr val="B3B995">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entury Gothic" charset="0"/>
              <a:ea typeface="Century Gothic" charset="0"/>
              <a:cs typeface="Century Gothic" charset="0"/>
            </a:endParaRPr>
          </a:p>
        </p:txBody>
      </p:sp>
      <p:sp>
        <p:nvSpPr>
          <p:cNvPr id="6" name="Content Placeholder 3"/>
          <p:cNvSpPr txBox="1">
            <a:spLocks/>
          </p:cNvSpPr>
          <p:nvPr/>
        </p:nvSpPr>
        <p:spPr>
          <a:xfrm>
            <a:off x="2176952" y="1359705"/>
            <a:ext cx="5534488" cy="3407410"/>
          </a:xfrm>
          <a:prstGeom prst="rect">
            <a:avLst/>
          </a:prstGeom>
        </p:spPr>
        <p:txBody>
          <a:bodyPr/>
          <a:lstStyle>
            <a:lvl1pPr marL="0" indent="0" algn="l" defTabSz="914355" rtl="0" eaLnBrk="1" latinLnBrk="0" hangingPunct="1">
              <a:lnSpc>
                <a:spcPct val="90000"/>
              </a:lnSpc>
              <a:spcBef>
                <a:spcPts val="2200"/>
              </a:spcBef>
              <a:buFont typeface="Arial"/>
              <a:buNone/>
              <a:defRPr sz="1800" kern="1200" baseline="0">
                <a:solidFill>
                  <a:schemeClr val="tx1"/>
                </a:solidFill>
                <a:latin typeface="Century Gothic" charset="0"/>
                <a:ea typeface="Century Gothic" charset="0"/>
                <a:cs typeface="Century Gothic" charset="0"/>
              </a:defRPr>
            </a:lvl1pPr>
            <a:lvl2pPr marL="457178" indent="0" algn="l" defTabSz="914355" rtl="0" eaLnBrk="1" latinLnBrk="0" hangingPunct="1">
              <a:lnSpc>
                <a:spcPct val="90000"/>
              </a:lnSpc>
              <a:spcBef>
                <a:spcPts val="500"/>
              </a:spcBef>
              <a:buFont typeface="Arial"/>
              <a:buNone/>
              <a:defRPr sz="2800" kern="1200">
                <a:solidFill>
                  <a:schemeClr val="tx1"/>
                </a:solidFill>
                <a:latin typeface="+mn-lt"/>
                <a:ea typeface="+mn-ea"/>
                <a:cs typeface="+mn-cs"/>
              </a:defRPr>
            </a:lvl2pPr>
            <a:lvl3pPr marL="914355" indent="0" algn="l" defTabSz="914355"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532" indent="0" algn="l" defTabSz="914355" rtl="0" eaLnBrk="1" latinLnBrk="0" hangingPunct="1">
              <a:lnSpc>
                <a:spcPct val="90000"/>
              </a:lnSpc>
              <a:spcBef>
                <a:spcPts val="500"/>
              </a:spcBef>
              <a:buFont typeface="Arial"/>
              <a:buNone/>
              <a:defRPr sz="2000" kern="1200">
                <a:solidFill>
                  <a:schemeClr val="tx1"/>
                </a:solidFill>
                <a:latin typeface="+mn-lt"/>
                <a:ea typeface="+mn-ea"/>
                <a:cs typeface="+mn-cs"/>
              </a:defRPr>
            </a:lvl4pPr>
            <a:lvl5pPr marL="1828709" indent="0" algn="l" defTabSz="914355" rtl="0" eaLnBrk="1" latinLnBrk="0" hangingPunct="1">
              <a:lnSpc>
                <a:spcPct val="90000"/>
              </a:lnSpc>
              <a:spcBef>
                <a:spcPts val="500"/>
              </a:spcBef>
              <a:buFont typeface="Arial"/>
              <a:buNone/>
              <a:defRPr sz="2000" kern="1200">
                <a:solidFill>
                  <a:schemeClr val="tx1"/>
                </a:solidFill>
                <a:latin typeface="+mn-lt"/>
                <a:ea typeface="+mn-ea"/>
                <a:cs typeface="+mn-cs"/>
              </a:defRPr>
            </a:lvl5pPr>
            <a:lvl6pPr marL="2285886" indent="0" algn="l" defTabSz="914355" rtl="0" eaLnBrk="1" latinLnBrk="0" hangingPunct="1">
              <a:lnSpc>
                <a:spcPct val="90000"/>
              </a:lnSpc>
              <a:spcBef>
                <a:spcPts val="500"/>
              </a:spcBef>
              <a:buFont typeface="Arial"/>
              <a:buNone/>
              <a:defRPr sz="2000" kern="1200">
                <a:solidFill>
                  <a:schemeClr val="tx1"/>
                </a:solidFill>
                <a:latin typeface="+mn-lt"/>
                <a:ea typeface="+mn-ea"/>
                <a:cs typeface="+mn-cs"/>
              </a:defRPr>
            </a:lvl6pPr>
            <a:lvl7pPr marL="2743064" indent="0" algn="l" defTabSz="914355" rtl="0" eaLnBrk="1" latinLnBrk="0" hangingPunct="1">
              <a:lnSpc>
                <a:spcPct val="90000"/>
              </a:lnSpc>
              <a:spcBef>
                <a:spcPts val="500"/>
              </a:spcBef>
              <a:buFont typeface="Arial"/>
              <a:buNone/>
              <a:defRPr sz="2000" kern="1200">
                <a:solidFill>
                  <a:schemeClr val="tx1"/>
                </a:solidFill>
                <a:latin typeface="+mn-lt"/>
                <a:ea typeface="+mn-ea"/>
                <a:cs typeface="+mn-cs"/>
              </a:defRPr>
            </a:lvl7pPr>
            <a:lvl8pPr marL="3200240" indent="0" algn="l" defTabSz="914355" rtl="0" eaLnBrk="1" latinLnBrk="0" hangingPunct="1">
              <a:lnSpc>
                <a:spcPct val="90000"/>
              </a:lnSpc>
              <a:spcBef>
                <a:spcPts val="500"/>
              </a:spcBef>
              <a:buFont typeface="Arial"/>
              <a:buNone/>
              <a:defRPr sz="2000" kern="1200">
                <a:solidFill>
                  <a:schemeClr val="tx1"/>
                </a:solidFill>
                <a:latin typeface="+mn-lt"/>
                <a:ea typeface="+mn-ea"/>
                <a:cs typeface="+mn-cs"/>
              </a:defRPr>
            </a:lvl8pPr>
            <a:lvl9pPr marL="3657418" indent="0" algn="l" defTabSz="914355" rtl="0" eaLnBrk="1" latinLnBrk="0" hangingPunct="1">
              <a:lnSpc>
                <a:spcPct val="90000"/>
              </a:lnSpc>
              <a:spcBef>
                <a:spcPts val="500"/>
              </a:spcBef>
              <a:buFont typeface="Arial"/>
              <a:buNone/>
              <a:defRPr sz="2000" kern="1200">
                <a:solidFill>
                  <a:schemeClr val="tx1"/>
                </a:solidFill>
                <a:latin typeface="+mn-lt"/>
                <a:ea typeface="+mn-ea"/>
                <a:cs typeface="+mn-cs"/>
              </a:defRPr>
            </a:lvl9pPr>
          </a:lstStyle>
          <a:p>
            <a:pPr>
              <a:lnSpc>
                <a:spcPts val="3600"/>
              </a:lnSpc>
              <a:spcBef>
                <a:spcPts val="0"/>
              </a:spcBef>
            </a:pPr>
            <a:r>
              <a:rPr lang="en-US" sz="2800" dirty="0">
                <a:solidFill>
                  <a:schemeClr val="bg1"/>
                </a:solidFill>
              </a:rPr>
              <a:t>“A healer does not heal </a:t>
            </a:r>
            <a:br>
              <a:rPr lang="en-US" sz="2800" dirty="0">
                <a:solidFill>
                  <a:schemeClr val="bg1"/>
                </a:solidFill>
              </a:rPr>
            </a:br>
            <a:r>
              <a:rPr lang="en-US" sz="2800" dirty="0">
                <a:solidFill>
                  <a:schemeClr val="bg1"/>
                </a:solidFill>
              </a:rPr>
              <a:t>you. A healer is someone who </a:t>
            </a:r>
            <a:br>
              <a:rPr lang="en-US" sz="2800" dirty="0">
                <a:solidFill>
                  <a:schemeClr val="bg1"/>
                </a:solidFill>
              </a:rPr>
            </a:br>
            <a:r>
              <a:rPr lang="en-US" sz="2800" dirty="0">
                <a:solidFill>
                  <a:schemeClr val="bg1"/>
                </a:solidFill>
              </a:rPr>
              <a:t>holds space for you while you awaken your inner healer, </a:t>
            </a:r>
            <a:br>
              <a:rPr lang="en-US" sz="2800" dirty="0">
                <a:solidFill>
                  <a:schemeClr val="bg1"/>
                </a:solidFill>
              </a:rPr>
            </a:br>
            <a:r>
              <a:rPr lang="en-US" sz="2800" dirty="0">
                <a:solidFill>
                  <a:schemeClr val="bg1"/>
                </a:solidFill>
              </a:rPr>
              <a:t>so that you may heal yourself.”</a:t>
            </a:r>
          </a:p>
          <a:p>
            <a:pPr marL="0" lvl="2" algn="r">
              <a:lnSpc>
                <a:spcPts val="2700"/>
              </a:lnSpc>
              <a:spcBef>
                <a:spcPts val="600"/>
              </a:spcBef>
              <a:buClr>
                <a:srgbClr val="B3B995"/>
              </a:buClr>
            </a:pPr>
            <a:r>
              <a:rPr lang="en-US" dirty="0">
                <a:solidFill>
                  <a:schemeClr val="bg1"/>
                </a:solidFill>
              </a:rPr>
              <a:t>~ Maryam </a:t>
            </a:r>
            <a:r>
              <a:rPr lang="en-US" dirty="0" err="1">
                <a:solidFill>
                  <a:schemeClr val="bg1"/>
                </a:solidFill>
              </a:rPr>
              <a:t>Hasnaa</a:t>
            </a:r>
            <a:endParaRPr lang="en-US" dirty="0">
              <a:solidFill>
                <a:schemeClr val="bg1"/>
              </a:solidFill>
            </a:endParaRPr>
          </a:p>
        </p:txBody>
      </p:sp>
      <p:sp>
        <p:nvSpPr>
          <p:cNvPr id="7" name="Text Placeholder 4"/>
          <p:cNvSpPr txBox="1">
            <a:spLocks/>
          </p:cNvSpPr>
          <p:nvPr/>
        </p:nvSpPr>
        <p:spPr>
          <a:xfrm>
            <a:off x="457200" y="1"/>
            <a:ext cx="5715000" cy="496490"/>
          </a:xfrm>
          <a:prstGeom prst="rect">
            <a:avLst/>
          </a:prstGeom>
        </p:spPr>
        <p:txBody>
          <a:bodyPr/>
          <a:lstStyle>
            <a:lvl1pPr marL="228588" indent="-228588" algn="l" defTabSz="914355"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66" indent="-228588" algn="l" defTabSz="914355"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44" indent="-228588" algn="l" defTabSz="914355"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20"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297"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474"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8" algn="l" defTabSz="914355"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dirty="0">
                <a:solidFill>
                  <a:schemeClr val="bg1"/>
                </a:solidFill>
              </a:rPr>
              <a:t>Principles</a:t>
            </a:r>
          </a:p>
        </p:txBody>
      </p:sp>
    </p:spTree>
    <p:extLst>
      <p:ext uri="{BB962C8B-B14F-4D97-AF65-F5344CB8AC3E}">
        <p14:creationId xmlns:p14="http://schemas.microsoft.com/office/powerpoint/2010/main" val="100142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nip and Round Single Corner Rectangle 2"/>
          <p:cNvSpPr/>
          <p:nvPr/>
        </p:nvSpPr>
        <p:spPr>
          <a:xfrm flipH="1" flipV="1">
            <a:off x="-686103" y="-222576"/>
            <a:ext cx="3680273" cy="838199"/>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41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955F27"/>
              </a:solidFill>
            </a:endParaRPr>
          </a:p>
        </p:txBody>
      </p:sp>
      <p:sp>
        <p:nvSpPr>
          <p:cNvPr id="7" name="Snip and Round Single Corner Rectangle 2"/>
          <p:cNvSpPr/>
          <p:nvPr/>
        </p:nvSpPr>
        <p:spPr>
          <a:xfrm flipH="1" flipV="1">
            <a:off x="2105326" y="-222576"/>
            <a:ext cx="3680273" cy="838199"/>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41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955F27"/>
              </a:solidFill>
            </a:endParaRPr>
          </a:p>
        </p:txBody>
      </p:sp>
      <p:sp>
        <p:nvSpPr>
          <p:cNvPr id="3" name="Title 2"/>
          <p:cNvSpPr>
            <a:spLocks noGrp="1"/>
          </p:cNvSpPr>
          <p:nvPr>
            <p:ph type="title"/>
          </p:nvPr>
        </p:nvSpPr>
        <p:spPr>
          <a:xfrm>
            <a:off x="457199" y="703521"/>
            <a:ext cx="9132849" cy="734986"/>
          </a:xfrm>
        </p:spPr>
        <p:txBody>
          <a:bodyPr/>
          <a:lstStyle/>
          <a:p>
            <a:r>
              <a:rPr lang="en-US" dirty="0"/>
              <a:t>Ten Rules for Trauma Therapists </a:t>
            </a:r>
            <a:r>
              <a:rPr lang="en-US" sz="2000" b="0" dirty="0"/>
              <a:t>(from Babette Rothschild)</a:t>
            </a:r>
          </a:p>
        </p:txBody>
      </p:sp>
      <p:sp>
        <p:nvSpPr>
          <p:cNvPr id="5" name="Content Placeholder 4"/>
          <p:cNvSpPr>
            <a:spLocks noGrp="1"/>
          </p:cNvSpPr>
          <p:nvPr>
            <p:ph idx="1"/>
          </p:nvPr>
        </p:nvSpPr>
        <p:spPr>
          <a:xfrm>
            <a:off x="457200" y="1438507"/>
            <a:ext cx="8229600" cy="3704993"/>
          </a:xfrm>
        </p:spPr>
        <p:txBody>
          <a:bodyPr/>
          <a:lstStyle/>
          <a:p>
            <a:pPr>
              <a:spcBef>
                <a:spcPts val="2400"/>
              </a:spcBef>
            </a:pPr>
            <a:r>
              <a:rPr lang="en-US" sz="2100" dirty="0"/>
              <a:t>Establish safety for the client both within and outside of therapy</a:t>
            </a:r>
          </a:p>
          <a:p>
            <a:pPr>
              <a:spcBef>
                <a:spcPts val="2400"/>
              </a:spcBef>
            </a:pPr>
            <a:r>
              <a:rPr lang="en-US" sz="2100" dirty="0"/>
              <a:t>Develop good contact between therapist and client as a prerequisite to addressing trauma memories or applying any techniques, even if this takes months or years.</a:t>
            </a:r>
          </a:p>
          <a:p>
            <a:pPr>
              <a:spcBef>
                <a:spcPts val="2400"/>
              </a:spcBef>
            </a:pPr>
            <a:r>
              <a:rPr lang="en-US" sz="2100" dirty="0"/>
              <a:t>Both therapist and client must be confident of applying the brake before they apply the accelerator</a:t>
            </a:r>
          </a:p>
        </p:txBody>
      </p:sp>
      <p:sp>
        <p:nvSpPr>
          <p:cNvPr id="2" name="Text Placeholder 1"/>
          <p:cNvSpPr>
            <a:spLocks noGrp="1"/>
          </p:cNvSpPr>
          <p:nvPr>
            <p:ph type="body" sz="quarter" idx="10"/>
          </p:nvPr>
        </p:nvSpPr>
        <p:spPr/>
        <p:txBody>
          <a:bodyPr/>
          <a:lstStyle/>
          <a:p>
            <a:r>
              <a:rPr lang="en-US" dirty="0"/>
              <a:t>Principles</a:t>
            </a:r>
          </a:p>
        </p:txBody>
      </p:sp>
    </p:spTree>
    <p:extLst>
      <p:ext uri="{BB962C8B-B14F-4D97-AF65-F5344CB8AC3E}">
        <p14:creationId xmlns:p14="http://schemas.microsoft.com/office/powerpoint/2010/main" val="639636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nip and Round Single Corner Rectangle 2"/>
          <p:cNvSpPr/>
          <p:nvPr/>
        </p:nvSpPr>
        <p:spPr>
          <a:xfrm flipH="1" flipV="1">
            <a:off x="-686103" y="-222576"/>
            <a:ext cx="3680273" cy="838199"/>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41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955F27"/>
              </a:solidFill>
            </a:endParaRPr>
          </a:p>
        </p:txBody>
      </p:sp>
      <p:sp>
        <p:nvSpPr>
          <p:cNvPr id="7" name="Snip and Round Single Corner Rectangle 2"/>
          <p:cNvSpPr/>
          <p:nvPr/>
        </p:nvSpPr>
        <p:spPr>
          <a:xfrm flipH="1" flipV="1">
            <a:off x="2105326" y="-222576"/>
            <a:ext cx="3680273" cy="838199"/>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41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955F27"/>
              </a:solidFill>
            </a:endParaRPr>
          </a:p>
        </p:txBody>
      </p:sp>
      <p:sp>
        <p:nvSpPr>
          <p:cNvPr id="3" name="Title 2"/>
          <p:cNvSpPr>
            <a:spLocks noGrp="1"/>
          </p:cNvSpPr>
          <p:nvPr>
            <p:ph type="title"/>
          </p:nvPr>
        </p:nvSpPr>
        <p:spPr>
          <a:xfrm>
            <a:off x="457199" y="703521"/>
            <a:ext cx="9132849" cy="734986"/>
          </a:xfrm>
        </p:spPr>
        <p:txBody>
          <a:bodyPr/>
          <a:lstStyle/>
          <a:p>
            <a:r>
              <a:rPr lang="en-US" dirty="0"/>
              <a:t>Ten Rules for Trauma Therapists </a:t>
            </a:r>
            <a:r>
              <a:rPr lang="en-US" sz="2000" b="0" dirty="0"/>
              <a:t>(from Babette Rothschild)</a:t>
            </a:r>
          </a:p>
        </p:txBody>
      </p:sp>
      <p:sp>
        <p:nvSpPr>
          <p:cNvPr id="5" name="Content Placeholder 4"/>
          <p:cNvSpPr>
            <a:spLocks noGrp="1"/>
          </p:cNvSpPr>
          <p:nvPr>
            <p:ph idx="1"/>
          </p:nvPr>
        </p:nvSpPr>
        <p:spPr>
          <a:xfrm>
            <a:off x="457200" y="1438507"/>
            <a:ext cx="8229600" cy="3704993"/>
          </a:xfrm>
        </p:spPr>
        <p:txBody>
          <a:bodyPr/>
          <a:lstStyle/>
          <a:p>
            <a:pPr>
              <a:spcBef>
                <a:spcPts val="2400"/>
              </a:spcBef>
            </a:pPr>
            <a:r>
              <a:rPr lang="en-US" sz="2100" dirty="0"/>
              <a:t>Identify and build on internal and external resources</a:t>
            </a:r>
          </a:p>
          <a:p>
            <a:pPr>
              <a:spcBef>
                <a:spcPts val="2400"/>
              </a:spcBef>
            </a:pPr>
            <a:r>
              <a:rPr lang="en-US" sz="2100" dirty="0"/>
              <a:t>Regard defenses as resources. Never get rid of defenses or coping strategies, create more choices.</a:t>
            </a:r>
          </a:p>
          <a:p>
            <a:pPr>
              <a:spcBef>
                <a:spcPts val="2400"/>
              </a:spcBef>
            </a:pPr>
            <a:r>
              <a:rPr lang="en-US" sz="2000" dirty="0"/>
              <a:t>View the trauma system as a pressure cooker. Always work to reduce, never increase the pressure.</a:t>
            </a:r>
          </a:p>
          <a:p>
            <a:pPr>
              <a:spcBef>
                <a:spcPts val="2400"/>
              </a:spcBef>
            </a:pPr>
            <a:r>
              <a:rPr lang="en-US" sz="2000" dirty="0"/>
              <a:t>Adapt the theory to the client rather than expecting the client to adapt to the therapy</a:t>
            </a:r>
          </a:p>
        </p:txBody>
      </p:sp>
      <p:sp>
        <p:nvSpPr>
          <p:cNvPr id="2" name="Text Placeholder 1"/>
          <p:cNvSpPr>
            <a:spLocks noGrp="1"/>
          </p:cNvSpPr>
          <p:nvPr>
            <p:ph type="body" sz="quarter" idx="10"/>
          </p:nvPr>
        </p:nvSpPr>
        <p:spPr/>
        <p:txBody>
          <a:bodyPr/>
          <a:lstStyle/>
          <a:p>
            <a:r>
              <a:rPr lang="en-US" dirty="0"/>
              <a:t>Principles</a:t>
            </a:r>
          </a:p>
        </p:txBody>
      </p:sp>
    </p:spTree>
    <p:extLst>
      <p:ext uri="{BB962C8B-B14F-4D97-AF65-F5344CB8AC3E}">
        <p14:creationId xmlns:p14="http://schemas.microsoft.com/office/powerpoint/2010/main" val="20956753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nip and Round Single Corner Rectangle 2"/>
          <p:cNvSpPr/>
          <p:nvPr/>
        </p:nvSpPr>
        <p:spPr>
          <a:xfrm flipH="1" flipV="1">
            <a:off x="-686103" y="-222576"/>
            <a:ext cx="3680273" cy="838199"/>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41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955F27"/>
              </a:solidFill>
            </a:endParaRPr>
          </a:p>
        </p:txBody>
      </p:sp>
      <p:sp>
        <p:nvSpPr>
          <p:cNvPr id="7" name="Snip and Round Single Corner Rectangle 2"/>
          <p:cNvSpPr/>
          <p:nvPr/>
        </p:nvSpPr>
        <p:spPr>
          <a:xfrm flipH="1" flipV="1">
            <a:off x="2105326" y="-222576"/>
            <a:ext cx="3680273" cy="838199"/>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41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955F27"/>
              </a:solidFill>
            </a:endParaRPr>
          </a:p>
        </p:txBody>
      </p:sp>
      <p:sp>
        <p:nvSpPr>
          <p:cNvPr id="3" name="Title 2"/>
          <p:cNvSpPr>
            <a:spLocks noGrp="1"/>
          </p:cNvSpPr>
          <p:nvPr>
            <p:ph type="title"/>
          </p:nvPr>
        </p:nvSpPr>
        <p:spPr>
          <a:xfrm>
            <a:off x="457199" y="703521"/>
            <a:ext cx="9132849" cy="734986"/>
          </a:xfrm>
        </p:spPr>
        <p:txBody>
          <a:bodyPr/>
          <a:lstStyle/>
          <a:p>
            <a:r>
              <a:rPr lang="en-US" dirty="0"/>
              <a:t>Ten Rules for Trauma Therapists </a:t>
            </a:r>
            <a:r>
              <a:rPr lang="en-US" sz="2000" b="0" dirty="0"/>
              <a:t>(from Babette Rothschild)</a:t>
            </a:r>
          </a:p>
        </p:txBody>
      </p:sp>
      <p:sp>
        <p:nvSpPr>
          <p:cNvPr id="5" name="Content Placeholder 4"/>
          <p:cNvSpPr>
            <a:spLocks noGrp="1"/>
          </p:cNvSpPr>
          <p:nvPr>
            <p:ph idx="1"/>
          </p:nvPr>
        </p:nvSpPr>
        <p:spPr>
          <a:xfrm>
            <a:off x="457200" y="1438507"/>
            <a:ext cx="8229600" cy="3704993"/>
          </a:xfrm>
        </p:spPr>
        <p:txBody>
          <a:bodyPr/>
          <a:lstStyle/>
          <a:p>
            <a:pPr>
              <a:spcBef>
                <a:spcPts val="2400"/>
              </a:spcBef>
            </a:pPr>
            <a:r>
              <a:rPr lang="en-US" sz="2100" dirty="0"/>
              <a:t>Have a broad knowledge of theory – both psychology and physiology of trauma and PTSD</a:t>
            </a:r>
          </a:p>
          <a:p>
            <a:pPr>
              <a:spcBef>
                <a:spcPts val="2400"/>
              </a:spcBef>
            </a:pPr>
            <a:r>
              <a:rPr lang="en-US" sz="2100" dirty="0"/>
              <a:t>Regard the client with his/her individual differences and no not judge for noncompliance or the failure of an intervention. Never expect one intervention to have the same results on two clients</a:t>
            </a:r>
          </a:p>
          <a:p>
            <a:pPr>
              <a:spcBef>
                <a:spcPts val="2400"/>
              </a:spcBef>
            </a:pPr>
            <a:r>
              <a:rPr lang="en-US" sz="2100" dirty="0"/>
              <a:t>The therapist must be prepared at times, or even for a whole course of therapy to put aside techniques and just talk with the client.</a:t>
            </a:r>
          </a:p>
        </p:txBody>
      </p:sp>
      <p:sp>
        <p:nvSpPr>
          <p:cNvPr id="2" name="Text Placeholder 1"/>
          <p:cNvSpPr>
            <a:spLocks noGrp="1"/>
          </p:cNvSpPr>
          <p:nvPr>
            <p:ph type="body" sz="quarter" idx="10"/>
          </p:nvPr>
        </p:nvSpPr>
        <p:spPr/>
        <p:txBody>
          <a:bodyPr/>
          <a:lstStyle/>
          <a:p>
            <a:r>
              <a:rPr lang="en-US" dirty="0"/>
              <a:t>Principles</a:t>
            </a:r>
          </a:p>
        </p:txBody>
      </p:sp>
    </p:spTree>
    <p:extLst>
      <p:ext uri="{BB962C8B-B14F-4D97-AF65-F5344CB8AC3E}">
        <p14:creationId xmlns:p14="http://schemas.microsoft.com/office/powerpoint/2010/main" val="17497657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B3B995"/>
        </a:solidFill>
        <a:effectLst/>
      </p:bgPr>
    </p:bg>
    <p:spTree>
      <p:nvGrpSpPr>
        <p:cNvPr id="1" name=""/>
        <p:cNvGrpSpPr/>
        <p:nvPr/>
      </p:nvGrpSpPr>
      <p:grpSpPr>
        <a:xfrm>
          <a:off x="0" y="0"/>
          <a:ext cx="0" cy="0"/>
          <a:chOff x="0" y="0"/>
          <a:chExt cx="0" cy="0"/>
        </a:xfrm>
      </p:grpSpPr>
      <p:sp>
        <p:nvSpPr>
          <p:cNvPr id="9" name="Rectangular Callout 8"/>
          <p:cNvSpPr/>
          <p:nvPr/>
        </p:nvSpPr>
        <p:spPr>
          <a:xfrm>
            <a:off x="5169182" y="1033498"/>
            <a:ext cx="3444240" cy="3185160"/>
          </a:xfrm>
          <a:prstGeom prst="wedgeRectCallout">
            <a:avLst/>
          </a:prstGeom>
          <a:solidFill>
            <a:srgbClr val="41748D"/>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nip and Round Single Corner Rectangle 2"/>
          <p:cNvSpPr/>
          <p:nvPr/>
        </p:nvSpPr>
        <p:spPr>
          <a:xfrm flipH="1" flipV="1">
            <a:off x="-686103" y="-222576"/>
            <a:ext cx="3680273" cy="838199"/>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41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955F27"/>
              </a:solidFill>
            </a:endParaRPr>
          </a:p>
        </p:txBody>
      </p:sp>
      <p:sp>
        <p:nvSpPr>
          <p:cNvPr id="7" name="Snip and Round Single Corner Rectangle 2"/>
          <p:cNvSpPr/>
          <p:nvPr/>
        </p:nvSpPr>
        <p:spPr>
          <a:xfrm flipH="1" flipV="1">
            <a:off x="2105326" y="-222576"/>
            <a:ext cx="3680273" cy="838199"/>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41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955F27"/>
              </a:solidFill>
            </a:endParaRPr>
          </a:p>
        </p:txBody>
      </p:sp>
      <p:sp>
        <p:nvSpPr>
          <p:cNvPr id="2" name="Text Placeholder 1"/>
          <p:cNvSpPr>
            <a:spLocks noGrp="1"/>
          </p:cNvSpPr>
          <p:nvPr>
            <p:ph type="body" sz="quarter" idx="10"/>
          </p:nvPr>
        </p:nvSpPr>
        <p:spPr>
          <a:xfrm>
            <a:off x="430306" y="0"/>
            <a:ext cx="6024282" cy="510987"/>
          </a:xfrm>
        </p:spPr>
        <p:txBody>
          <a:bodyPr/>
          <a:lstStyle/>
          <a:p>
            <a:r>
              <a:rPr lang="en-US" dirty="0"/>
              <a:t>Principles</a:t>
            </a:r>
          </a:p>
        </p:txBody>
      </p:sp>
      <p:sp>
        <p:nvSpPr>
          <p:cNvPr id="8" name="Content Placeholder 3"/>
          <p:cNvSpPr txBox="1">
            <a:spLocks/>
          </p:cNvSpPr>
          <p:nvPr/>
        </p:nvSpPr>
        <p:spPr>
          <a:xfrm>
            <a:off x="5528671" y="1985957"/>
            <a:ext cx="2725262" cy="1438285"/>
          </a:xfrm>
          <a:prstGeom prst="rect">
            <a:avLst/>
          </a:prstGeom>
        </p:spPr>
        <p:txBody>
          <a:bodyPr>
            <a:noAutofit/>
          </a:bodyPr>
          <a:lstStyle>
            <a:lvl1pPr marL="274320" indent="-274320" algn="l" defTabSz="914400" rtl="0" eaLnBrk="1" latinLnBrk="0" hangingPunct="1">
              <a:lnSpc>
                <a:spcPts val="2700"/>
              </a:lnSpc>
              <a:spcBef>
                <a:spcPts val="3000"/>
              </a:spcBef>
              <a:buClr>
                <a:srgbClr val="B3B995"/>
              </a:buClr>
              <a:buSzPct val="100000"/>
              <a:buFont typeface="Wingdings" charset="2"/>
              <a:buChar char="§"/>
              <a:defRPr sz="2400" kern="1200">
                <a:solidFill>
                  <a:schemeClr val="tx1"/>
                </a:solidFill>
                <a:latin typeface="+mn-lt"/>
                <a:ea typeface="+mn-ea"/>
                <a:cs typeface="Kalinga" panose="020B0502040204020203" pitchFamily="34" charset="0"/>
              </a:defRPr>
            </a:lvl1pPr>
            <a:lvl2pPr marL="548640" indent="-274320" algn="l" defTabSz="914400" rtl="0" eaLnBrk="1" latinLnBrk="0" hangingPunct="1">
              <a:lnSpc>
                <a:spcPts val="2500"/>
              </a:lnSpc>
              <a:spcBef>
                <a:spcPts val="1800"/>
              </a:spcBef>
              <a:buClr>
                <a:srgbClr val="955F27"/>
              </a:buClr>
              <a:buSzPct val="100000"/>
              <a:buFont typeface="Wingdings" charset="2"/>
              <a:buChar char="§"/>
              <a:defRPr sz="2400" kern="1200">
                <a:solidFill>
                  <a:schemeClr val="tx1"/>
                </a:solidFill>
                <a:latin typeface="+mn-lt"/>
                <a:ea typeface="+mn-ea"/>
                <a:cs typeface="Kalinga" panose="020B0502040204020203" pitchFamily="34" charset="0"/>
              </a:defRPr>
            </a:lvl2pPr>
            <a:lvl3pPr marL="822960" indent="-274320" algn="l" defTabSz="914400" rtl="0" eaLnBrk="1" latinLnBrk="0" hangingPunct="1">
              <a:lnSpc>
                <a:spcPts val="2500"/>
              </a:lnSpc>
              <a:spcBef>
                <a:spcPts val="1800"/>
              </a:spcBef>
              <a:buClr>
                <a:srgbClr val="732E4A"/>
              </a:buClr>
              <a:buSzPct val="100000"/>
              <a:buFont typeface="Wingdings" charset="2"/>
              <a:buChar char="§"/>
              <a:defRPr sz="2000" kern="1200">
                <a:solidFill>
                  <a:schemeClr val="tx1"/>
                </a:solidFill>
                <a:latin typeface="+mn-lt"/>
                <a:ea typeface="+mn-ea"/>
                <a:cs typeface="Kalinga" panose="020B0502040204020203" pitchFamily="34" charset="0"/>
              </a:defRPr>
            </a:lvl3pPr>
            <a:lvl4pPr marL="1600200" indent="-228600" algn="l" defTabSz="914400" rtl="0" eaLnBrk="1" latinLnBrk="0" hangingPunct="1">
              <a:spcBef>
                <a:spcPts val="1200"/>
              </a:spcBef>
              <a:buClr>
                <a:srgbClr val="B3B995"/>
              </a:buClr>
              <a:buSzPct val="100000"/>
              <a:buFont typeface="Wingdings" charset="2"/>
              <a:buChar char="§"/>
              <a:defRPr sz="2000" kern="1200">
                <a:solidFill>
                  <a:schemeClr val="tx1"/>
                </a:solidFill>
                <a:latin typeface="+mn-lt"/>
                <a:ea typeface="+mn-ea"/>
                <a:cs typeface="Kalinga" panose="020B0502040204020203" pitchFamily="34" charset="0"/>
              </a:defRPr>
            </a:lvl4pPr>
            <a:lvl5pPr marL="2057400" indent="-228600" algn="l" defTabSz="914400" rtl="0" eaLnBrk="1" latinLnBrk="0" hangingPunct="1">
              <a:spcBef>
                <a:spcPts val="1200"/>
              </a:spcBef>
              <a:buClr>
                <a:srgbClr val="B3B995"/>
              </a:buClr>
              <a:buSzPct val="100000"/>
              <a:buFont typeface="Wingdings" charset="2"/>
              <a:buChar char="§"/>
              <a:defRPr sz="2000" kern="1200">
                <a:solidFill>
                  <a:schemeClr val="tx1"/>
                </a:solidFill>
                <a:latin typeface="+mn-lt"/>
                <a:ea typeface="+mn-ea"/>
                <a:cs typeface="Kalinga"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3600"/>
              </a:lnSpc>
              <a:spcBef>
                <a:spcPts val="0"/>
              </a:spcBef>
              <a:buNone/>
            </a:pPr>
            <a:r>
              <a:rPr lang="en-US" sz="2800" dirty="0">
                <a:solidFill>
                  <a:schemeClr val="bg1"/>
                </a:solidFill>
              </a:rPr>
              <a:t>“Be present”</a:t>
            </a:r>
          </a:p>
          <a:p>
            <a:pPr marL="0" lvl="2" indent="0" algn="r">
              <a:lnSpc>
                <a:spcPts val="2700"/>
              </a:lnSpc>
              <a:spcBef>
                <a:spcPts val="600"/>
              </a:spcBef>
              <a:buClr>
                <a:srgbClr val="B3B995"/>
              </a:buClr>
              <a:buNone/>
            </a:pPr>
            <a:r>
              <a:rPr lang="en-US" dirty="0">
                <a:solidFill>
                  <a:schemeClr val="bg1"/>
                </a:solidFill>
              </a:rPr>
              <a:t>~ James Seymour</a:t>
            </a:r>
          </a:p>
        </p:txBody>
      </p:sp>
      <p:sp>
        <p:nvSpPr>
          <p:cNvPr id="3" name="Rectangular Callout 2"/>
          <p:cNvSpPr/>
          <p:nvPr/>
        </p:nvSpPr>
        <p:spPr>
          <a:xfrm>
            <a:off x="609600" y="1112520"/>
            <a:ext cx="3444240" cy="3185160"/>
          </a:xfrm>
          <a:prstGeom prst="wedgeRectCallout">
            <a:avLst/>
          </a:prstGeom>
          <a:solidFill>
            <a:srgbClr val="41748D"/>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p:cNvSpPr txBox="1">
            <a:spLocks/>
          </p:cNvSpPr>
          <p:nvPr/>
        </p:nvSpPr>
        <p:spPr>
          <a:xfrm>
            <a:off x="871557" y="1500340"/>
            <a:ext cx="3073905" cy="3181913"/>
          </a:xfrm>
          <a:prstGeom prst="rect">
            <a:avLst/>
          </a:prstGeom>
        </p:spPr>
        <p:txBody>
          <a:bodyPr>
            <a:noAutofit/>
          </a:bodyPr>
          <a:lstStyle>
            <a:lvl1pPr marL="274320" indent="-274320" algn="l" defTabSz="914400" rtl="0" eaLnBrk="1" latinLnBrk="0" hangingPunct="1">
              <a:lnSpc>
                <a:spcPts val="2700"/>
              </a:lnSpc>
              <a:spcBef>
                <a:spcPts val="3000"/>
              </a:spcBef>
              <a:buClr>
                <a:srgbClr val="B3B995"/>
              </a:buClr>
              <a:buSzPct val="100000"/>
              <a:buFont typeface="Wingdings" charset="2"/>
              <a:buChar char="§"/>
              <a:defRPr sz="2400" kern="1200">
                <a:solidFill>
                  <a:schemeClr val="tx1"/>
                </a:solidFill>
                <a:latin typeface="+mn-lt"/>
                <a:ea typeface="+mn-ea"/>
                <a:cs typeface="Kalinga" panose="020B0502040204020203" pitchFamily="34" charset="0"/>
              </a:defRPr>
            </a:lvl1pPr>
            <a:lvl2pPr marL="548640" indent="-274320" algn="l" defTabSz="914400" rtl="0" eaLnBrk="1" latinLnBrk="0" hangingPunct="1">
              <a:lnSpc>
                <a:spcPts val="2500"/>
              </a:lnSpc>
              <a:spcBef>
                <a:spcPts val="1800"/>
              </a:spcBef>
              <a:buClr>
                <a:srgbClr val="955F27"/>
              </a:buClr>
              <a:buSzPct val="100000"/>
              <a:buFont typeface="Wingdings" charset="2"/>
              <a:buChar char="§"/>
              <a:defRPr sz="2400" kern="1200">
                <a:solidFill>
                  <a:schemeClr val="tx1"/>
                </a:solidFill>
                <a:latin typeface="+mn-lt"/>
                <a:ea typeface="+mn-ea"/>
                <a:cs typeface="Kalinga" panose="020B0502040204020203" pitchFamily="34" charset="0"/>
              </a:defRPr>
            </a:lvl2pPr>
            <a:lvl3pPr marL="822960" indent="-274320" algn="l" defTabSz="914400" rtl="0" eaLnBrk="1" latinLnBrk="0" hangingPunct="1">
              <a:lnSpc>
                <a:spcPts val="2500"/>
              </a:lnSpc>
              <a:spcBef>
                <a:spcPts val="1800"/>
              </a:spcBef>
              <a:buClr>
                <a:srgbClr val="732E4A"/>
              </a:buClr>
              <a:buSzPct val="100000"/>
              <a:buFont typeface="Wingdings" charset="2"/>
              <a:buChar char="§"/>
              <a:defRPr sz="2000" kern="1200">
                <a:solidFill>
                  <a:schemeClr val="tx1"/>
                </a:solidFill>
                <a:latin typeface="+mn-lt"/>
                <a:ea typeface="+mn-ea"/>
                <a:cs typeface="Kalinga" panose="020B0502040204020203" pitchFamily="34" charset="0"/>
              </a:defRPr>
            </a:lvl3pPr>
            <a:lvl4pPr marL="1600200" indent="-228600" algn="l" defTabSz="914400" rtl="0" eaLnBrk="1" latinLnBrk="0" hangingPunct="1">
              <a:spcBef>
                <a:spcPts val="1200"/>
              </a:spcBef>
              <a:buClr>
                <a:srgbClr val="B3B995"/>
              </a:buClr>
              <a:buSzPct val="100000"/>
              <a:buFont typeface="Wingdings" charset="2"/>
              <a:buChar char="§"/>
              <a:defRPr sz="2000" kern="1200">
                <a:solidFill>
                  <a:schemeClr val="tx1"/>
                </a:solidFill>
                <a:latin typeface="+mn-lt"/>
                <a:ea typeface="+mn-ea"/>
                <a:cs typeface="Kalinga" panose="020B0502040204020203" pitchFamily="34" charset="0"/>
              </a:defRPr>
            </a:lvl4pPr>
            <a:lvl5pPr marL="2057400" indent="-228600" algn="l" defTabSz="914400" rtl="0" eaLnBrk="1" latinLnBrk="0" hangingPunct="1">
              <a:spcBef>
                <a:spcPts val="1200"/>
              </a:spcBef>
              <a:buClr>
                <a:srgbClr val="B3B995"/>
              </a:buClr>
              <a:buSzPct val="100000"/>
              <a:buFont typeface="Wingdings" charset="2"/>
              <a:buChar char="§"/>
              <a:defRPr sz="2000" kern="1200">
                <a:solidFill>
                  <a:schemeClr val="tx1"/>
                </a:solidFill>
                <a:latin typeface="+mn-lt"/>
                <a:ea typeface="+mn-ea"/>
                <a:cs typeface="Kalinga"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3600"/>
              </a:lnSpc>
              <a:spcBef>
                <a:spcPts val="0"/>
              </a:spcBef>
              <a:buNone/>
            </a:pPr>
            <a:r>
              <a:rPr lang="en-US" sz="2800" dirty="0">
                <a:solidFill>
                  <a:schemeClr val="bg1"/>
                </a:solidFill>
              </a:rPr>
              <a:t>“The best thing we can offer </a:t>
            </a:r>
            <a:br>
              <a:rPr lang="en-US" sz="2800" dirty="0">
                <a:solidFill>
                  <a:schemeClr val="bg1"/>
                </a:solidFill>
              </a:rPr>
            </a:br>
            <a:r>
              <a:rPr lang="en-US" sz="2800" dirty="0">
                <a:solidFill>
                  <a:schemeClr val="bg1"/>
                </a:solidFill>
              </a:rPr>
              <a:t>our clients is ourselves”</a:t>
            </a:r>
          </a:p>
          <a:p>
            <a:pPr marL="0" lvl="2" indent="0" algn="r">
              <a:lnSpc>
                <a:spcPts val="2700"/>
              </a:lnSpc>
              <a:spcBef>
                <a:spcPts val="600"/>
              </a:spcBef>
              <a:buClr>
                <a:srgbClr val="B3B995"/>
              </a:buClr>
              <a:buNone/>
            </a:pPr>
            <a:r>
              <a:rPr lang="en-US" dirty="0">
                <a:solidFill>
                  <a:schemeClr val="bg1"/>
                </a:solidFill>
              </a:rPr>
              <a:t>~ </a:t>
            </a:r>
            <a:r>
              <a:rPr lang="en-US" dirty="0" err="1">
                <a:solidFill>
                  <a:schemeClr val="bg1"/>
                </a:solidFill>
              </a:rPr>
              <a:t>Babbette</a:t>
            </a:r>
            <a:r>
              <a:rPr lang="en-US" dirty="0">
                <a:solidFill>
                  <a:schemeClr val="bg1"/>
                </a:solidFill>
              </a:rPr>
              <a:t> Rothschild</a:t>
            </a:r>
          </a:p>
        </p:txBody>
      </p:sp>
    </p:spTree>
    <p:extLst>
      <p:ext uri="{BB962C8B-B14F-4D97-AF65-F5344CB8AC3E}">
        <p14:creationId xmlns:p14="http://schemas.microsoft.com/office/powerpoint/2010/main" val="6721167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nip and Round Single Corner Rectangle 2"/>
          <p:cNvSpPr/>
          <p:nvPr/>
        </p:nvSpPr>
        <p:spPr>
          <a:xfrm flipH="1" flipV="1">
            <a:off x="-686103" y="-222576"/>
            <a:ext cx="3680273" cy="838199"/>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41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955F27"/>
              </a:solidFill>
            </a:endParaRPr>
          </a:p>
        </p:txBody>
      </p:sp>
      <p:sp>
        <p:nvSpPr>
          <p:cNvPr id="7" name="Snip and Round Single Corner Rectangle 2"/>
          <p:cNvSpPr/>
          <p:nvPr/>
        </p:nvSpPr>
        <p:spPr>
          <a:xfrm flipH="1" flipV="1">
            <a:off x="2105326" y="-222576"/>
            <a:ext cx="3680273" cy="838199"/>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41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955F27"/>
              </a:solidFill>
            </a:endParaRPr>
          </a:p>
        </p:txBody>
      </p:sp>
      <p:sp>
        <p:nvSpPr>
          <p:cNvPr id="5" name="Content Placeholder 4"/>
          <p:cNvSpPr>
            <a:spLocks noGrp="1"/>
          </p:cNvSpPr>
          <p:nvPr>
            <p:ph idx="1"/>
          </p:nvPr>
        </p:nvSpPr>
        <p:spPr>
          <a:xfrm>
            <a:off x="2794504" y="921128"/>
            <a:ext cx="5831336" cy="3916867"/>
          </a:xfrm>
        </p:spPr>
        <p:txBody>
          <a:bodyPr/>
          <a:lstStyle/>
          <a:p>
            <a:r>
              <a:rPr lang="en-US" sz="2000" dirty="0"/>
              <a:t>Since the best thing we can give the client is ourselves we must be healthy and well regulated</a:t>
            </a:r>
          </a:p>
          <a:p>
            <a:r>
              <a:rPr lang="en-US" sz="2000" dirty="0"/>
              <a:t>Seek therapy for yourself often throughout your career</a:t>
            </a:r>
          </a:p>
          <a:p>
            <a:r>
              <a:rPr lang="en-US" sz="2000" dirty="0"/>
              <a:t>Love heals – we must be connected to love through our spirituality, our relationships, and love for ourselves</a:t>
            </a:r>
          </a:p>
          <a:p>
            <a:r>
              <a:rPr lang="en-US" sz="2000" dirty="0"/>
              <a:t>Let’s take the shame hat off and put our curiosity caps on</a:t>
            </a:r>
          </a:p>
        </p:txBody>
      </p:sp>
      <p:sp>
        <p:nvSpPr>
          <p:cNvPr id="2" name="Text Placeholder 1"/>
          <p:cNvSpPr>
            <a:spLocks noGrp="1"/>
          </p:cNvSpPr>
          <p:nvPr>
            <p:ph type="body" sz="quarter" idx="10"/>
          </p:nvPr>
        </p:nvSpPr>
        <p:spPr/>
        <p:txBody>
          <a:bodyPr/>
          <a:lstStyle/>
          <a:p>
            <a:r>
              <a:rPr lang="en-US" dirty="0"/>
              <a:t>My Principles</a:t>
            </a:r>
          </a:p>
        </p:txBody>
      </p:sp>
      <p:pic>
        <p:nvPicPr>
          <p:cNvPr id="8" name="Picture 7"/>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3075" y="615623"/>
            <a:ext cx="2679165" cy="4605021"/>
          </a:xfrm>
          <a:prstGeom prst="rect">
            <a:avLst/>
          </a:prstGeom>
        </p:spPr>
      </p:pic>
    </p:spTree>
    <p:extLst>
      <p:ext uri="{BB962C8B-B14F-4D97-AF65-F5344CB8AC3E}">
        <p14:creationId xmlns:p14="http://schemas.microsoft.com/office/powerpoint/2010/main" val="2587146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nip and Round Single Corner Rectangle 2"/>
          <p:cNvSpPr/>
          <p:nvPr/>
        </p:nvSpPr>
        <p:spPr>
          <a:xfrm flipH="1" flipV="1">
            <a:off x="-686103" y="-222576"/>
            <a:ext cx="3680273" cy="838199"/>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41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955F27"/>
              </a:solidFill>
            </a:endParaRPr>
          </a:p>
        </p:txBody>
      </p:sp>
      <p:sp>
        <p:nvSpPr>
          <p:cNvPr id="7" name="Snip and Round Single Corner Rectangle 2"/>
          <p:cNvSpPr/>
          <p:nvPr/>
        </p:nvSpPr>
        <p:spPr>
          <a:xfrm flipH="1" flipV="1">
            <a:off x="2105326" y="-222576"/>
            <a:ext cx="3680273" cy="838199"/>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41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955F27"/>
              </a:solidFill>
            </a:endParaRPr>
          </a:p>
        </p:txBody>
      </p:sp>
      <p:sp>
        <p:nvSpPr>
          <p:cNvPr id="5" name="Content Placeholder 4"/>
          <p:cNvSpPr>
            <a:spLocks noGrp="1"/>
          </p:cNvSpPr>
          <p:nvPr>
            <p:ph idx="1"/>
          </p:nvPr>
        </p:nvSpPr>
        <p:spPr>
          <a:xfrm>
            <a:off x="457200" y="960120"/>
            <a:ext cx="7193280" cy="3704993"/>
          </a:xfrm>
        </p:spPr>
        <p:txBody>
          <a:bodyPr/>
          <a:lstStyle/>
          <a:p>
            <a:pPr>
              <a:spcBef>
                <a:spcPts val="3000"/>
              </a:spcBef>
            </a:pPr>
            <a:r>
              <a:rPr lang="en-US" sz="2000" dirty="0"/>
              <a:t>Connect the client with love, light, goodness, wellness, joy, strengths, resources, and their spirituality</a:t>
            </a:r>
          </a:p>
          <a:p>
            <a:pPr>
              <a:spcBef>
                <a:spcPts val="3000"/>
              </a:spcBef>
            </a:pPr>
            <a:r>
              <a:rPr lang="en-US" sz="2000" dirty="0"/>
              <a:t>Spirituality includes those </a:t>
            </a:r>
            <a:br>
              <a:rPr lang="en-US" sz="2000" dirty="0"/>
            </a:br>
            <a:r>
              <a:rPr lang="en-US" sz="2000" dirty="0"/>
              <a:t>things that make us feel </a:t>
            </a:r>
            <a:br>
              <a:rPr lang="en-US" sz="2000" dirty="0"/>
            </a:br>
            <a:r>
              <a:rPr lang="en-US" sz="2000" dirty="0"/>
              <a:t>present, like we belong, </a:t>
            </a:r>
            <a:br>
              <a:rPr lang="en-US" sz="2000" dirty="0"/>
            </a:br>
            <a:r>
              <a:rPr lang="en-US" sz="2000" dirty="0"/>
              <a:t>that give us the sense of </a:t>
            </a:r>
            <a:br>
              <a:rPr lang="en-US" sz="2000" dirty="0"/>
            </a:br>
            <a:r>
              <a:rPr lang="en-US" sz="2000" dirty="0"/>
              <a:t>being alive here, right now.</a:t>
            </a:r>
          </a:p>
        </p:txBody>
      </p:sp>
      <p:sp>
        <p:nvSpPr>
          <p:cNvPr id="2" name="Text Placeholder 1"/>
          <p:cNvSpPr>
            <a:spLocks noGrp="1"/>
          </p:cNvSpPr>
          <p:nvPr>
            <p:ph type="body" sz="quarter" idx="10"/>
          </p:nvPr>
        </p:nvSpPr>
        <p:spPr/>
        <p:txBody>
          <a:bodyPr/>
          <a:lstStyle/>
          <a:p>
            <a:r>
              <a:rPr lang="en-US" dirty="0"/>
              <a:t>My Principles</a:t>
            </a:r>
          </a:p>
        </p:txBody>
      </p:sp>
      <p:pic>
        <p:nvPicPr>
          <p:cNvPr id="3" name="Picture 2"/>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4617719" y="1943100"/>
            <a:ext cx="4526281" cy="2324100"/>
          </a:xfrm>
          <a:prstGeom prst="round2DiagRect">
            <a:avLst/>
          </a:prstGeom>
        </p:spPr>
      </p:pic>
    </p:spTree>
    <p:extLst>
      <p:ext uri="{BB962C8B-B14F-4D97-AF65-F5344CB8AC3E}">
        <p14:creationId xmlns:p14="http://schemas.microsoft.com/office/powerpoint/2010/main" val="12588042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B3B995"/>
        </a:solidFill>
        <a:effectLst/>
      </p:bgPr>
    </p:bg>
    <p:spTree>
      <p:nvGrpSpPr>
        <p:cNvPr id="1" name=""/>
        <p:cNvGrpSpPr/>
        <p:nvPr/>
      </p:nvGrpSpPr>
      <p:grpSpPr>
        <a:xfrm>
          <a:off x="0" y="0"/>
          <a:ext cx="0" cy="0"/>
          <a:chOff x="0" y="0"/>
          <a:chExt cx="0" cy="0"/>
        </a:xfrm>
      </p:grpSpPr>
      <p:sp>
        <p:nvSpPr>
          <p:cNvPr id="4" name="Content Placeholder 3"/>
          <p:cNvSpPr txBox="1">
            <a:spLocks/>
          </p:cNvSpPr>
          <p:nvPr/>
        </p:nvSpPr>
        <p:spPr>
          <a:xfrm>
            <a:off x="430306" y="1080455"/>
            <a:ext cx="8454614" cy="4512594"/>
          </a:xfrm>
          <a:prstGeom prst="rect">
            <a:avLst/>
          </a:prstGeom>
        </p:spPr>
        <p:txBody>
          <a:bodyPr>
            <a:noAutofit/>
          </a:bodyPr>
          <a:lstStyle>
            <a:lvl1pPr marL="274320" indent="-274320" algn="l" defTabSz="914400" rtl="0" eaLnBrk="1" latinLnBrk="0" hangingPunct="1">
              <a:lnSpc>
                <a:spcPts val="2700"/>
              </a:lnSpc>
              <a:spcBef>
                <a:spcPts val="3000"/>
              </a:spcBef>
              <a:buClr>
                <a:srgbClr val="B3B995"/>
              </a:buClr>
              <a:buSzPct val="100000"/>
              <a:buFont typeface="Wingdings" charset="2"/>
              <a:buChar char="§"/>
              <a:defRPr sz="2400" kern="1200">
                <a:solidFill>
                  <a:schemeClr val="tx1"/>
                </a:solidFill>
                <a:latin typeface="+mn-lt"/>
                <a:ea typeface="+mn-ea"/>
                <a:cs typeface="Kalinga" panose="020B0502040204020203" pitchFamily="34" charset="0"/>
              </a:defRPr>
            </a:lvl1pPr>
            <a:lvl2pPr marL="548640" indent="-274320" algn="l" defTabSz="914400" rtl="0" eaLnBrk="1" latinLnBrk="0" hangingPunct="1">
              <a:lnSpc>
                <a:spcPts val="2500"/>
              </a:lnSpc>
              <a:spcBef>
                <a:spcPts val="1800"/>
              </a:spcBef>
              <a:buClr>
                <a:srgbClr val="955F27"/>
              </a:buClr>
              <a:buSzPct val="100000"/>
              <a:buFont typeface="Wingdings" charset="2"/>
              <a:buChar char="§"/>
              <a:defRPr sz="2400" kern="1200">
                <a:solidFill>
                  <a:schemeClr val="tx1"/>
                </a:solidFill>
                <a:latin typeface="+mn-lt"/>
                <a:ea typeface="+mn-ea"/>
                <a:cs typeface="Kalinga" panose="020B0502040204020203" pitchFamily="34" charset="0"/>
              </a:defRPr>
            </a:lvl2pPr>
            <a:lvl3pPr marL="822960" indent="-274320" algn="l" defTabSz="914400" rtl="0" eaLnBrk="1" latinLnBrk="0" hangingPunct="1">
              <a:lnSpc>
                <a:spcPts val="2500"/>
              </a:lnSpc>
              <a:spcBef>
                <a:spcPts val="1800"/>
              </a:spcBef>
              <a:buClr>
                <a:srgbClr val="732E4A"/>
              </a:buClr>
              <a:buSzPct val="100000"/>
              <a:buFont typeface="Wingdings" charset="2"/>
              <a:buChar char="§"/>
              <a:defRPr sz="2000" kern="1200">
                <a:solidFill>
                  <a:schemeClr val="tx1"/>
                </a:solidFill>
                <a:latin typeface="+mn-lt"/>
                <a:ea typeface="+mn-ea"/>
                <a:cs typeface="Kalinga" panose="020B0502040204020203" pitchFamily="34" charset="0"/>
              </a:defRPr>
            </a:lvl3pPr>
            <a:lvl4pPr marL="1600200" indent="-228600" algn="l" defTabSz="914400" rtl="0" eaLnBrk="1" latinLnBrk="0" hangingPunct="1">
              <a:spcBef>
                <a:spcPts val="1200"/>
              </a:spcBef>
              <a:buClr>
                <a:srgbClr val="B3B995"/>
              </a:buClr>
              <a:buSzPct val="100000"/>
              <a:buFont typeface="Wingdings" charset="2"/>
              <a:buChar char="§"/>
              <a:defRPr sz="2000" kern="1200">
                <a:solidFill>
                  <a:schemeClr val="tx1"/>
                </a:solidFill>
                <a:latin typeface="+mn-lt"/>
                <a:ea typeface="+mn-ea"/>
                <a:cs typeface="Kalinga" panose="020B0502040204020203" pitchFamily="34" charset="0"/>
              </a:defRPr>
            </a:lvl4pPr>
            <a:lvl5pPr marL="2057400" indent="-228600" algn="l" defTabSz="914400" rtl="0" eaLnBrk="1" latinLnBrk="0" hangingPunct="1">
              <a:spcBef>
                <a:spcPts val="1200"/>
              </a:spcBef>
              <a:buClr>
                <a:srgbClr val="B3B995"/>
              </a:buClr>
              <a:buSzPct val="100000"/>
              <a:buFont typeface="Wingdings" charset="2"/>
              <a:buChar char="§"/>
              <a:defRPr sz="2000" kern="1200">
                <a:solidFill>
                  <a:schemeClr val="tx1"/>
                </a:solidFill>
                <a:latin typeface="+mn-lt"/>
                <a:ea typeface="+mn-ea"/>
                <a:cs typeface="Kalinga"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3000"/>
              </a:lnSpc>
              <a:spcBef>
                <a:spcPts val="0"/>
              </a:spcBef>
              <a:buNone/>
            </a:pPr>
            <a:r>
              <a:rPr lang="en-US" sz="2100" dirty="0">
                <a:solidFill>
                  <a:schemeClr val="bg1"/>
                </a:solidFill>
              </a:rPr>
              <a:t>“So how do you sit with a shattered soul? Gently, with gracious and deep respect. Patiently, for time sits still for the shattered and the momentum of healing will be slow at first. With tender strength that comes from openness to your own deepest wounding, and to your own deepest healing. Firmly, never waver in the utmost conviction that evil is powerful; but there is good that is more powerful still. Stay connected to that Goodness with all your being; however it manifests itself to you.”</a:t>
            </a:r>
          </a:p>
          <a:p>
            <a:pPr marL="0" lvl="2" indent="0" algn="r">
              <a:lnSpc>
                <a:spcPts val="2700"/>
              </a:lnSpc>
              <a:spcBef>
                <a:spcPts val="600"/>
              </a:spcBef>
              <a:buClr>
                <a:srgbClr val="B3B995"/>
              </a:buClr>
              <a:buNone/>
            </a:pPr>
            <a:r>
              <a:rPr lang="en-US" dirty="0">
                <a:solidFill>
                  <a:schemeClr val="bg1"/>
                </a:solidFill>
              </a:rPr>
              <a:t>~ Kathy Steele</a:t>
            </a:r>
          </a:p>
        </p:txBody>
      </p:sp>
      <p:sp>
        <p:nvSpPr>
          <p:cNvPr id="5" name="Snip and Round Single Corner Rectangle 2"/>
          <p:cNvSpPr/>
          <p:nvPr/>
        </p:nvSpPr>
        <p:spPr>
          <a:xfrm flipH="1" flipV="1">
            <a:off x="2885255" y="-222576"/>
            <a:ext cx="3680273" cy="838199"/>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D29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955F27"/>
              </a:solidFill>
            </a:endParaRPr>
          </a:p>
        </p:txBody>
      </p:sp>
      <p:sp>
        <p:nvSpPr>
          <p:cNvPr id="2" name="Text Placeholder 1"/>
          <p:cNvSpPr>
            <a:spLocks noGrp="1"/>
          </p:cNvSpPr>
          <p:nvPr>
            <p:ph type="body" sz="quarter" idx="10"/>
          </p:nvPr>
        </p:nvSpPr>
        <p:spPr>
          <a:xfrm>
            <a:off x="430306" y="0"/>
            <a:ext cx="6024282" cy="510987"/>
          </a:xfrm>
        </p:spPr>
        <p:txBody>
          <a:bodyPr/>
          <a:lstStyle/>
          <a:p>
            <a:r>
              <a:rPr lang="en-US" dirty="0"/>
              <a:t>Excerpt from “Sitting With The Shattered Soul”</a:t>
            </a:r>
          </a:p>
        </p:txBody>
      </p:sp>
    </p:spTree>
    <p:extLst>
      <p:ext uri="{BB962C8B-B14F-4D97-AF65-F5344CB8AC3E}">
        <p14:creationId xmlns:p14="http://schemas.microsoft.com/office/powerpoint/2010/main" val="8433708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4AEDC0-9BC5-4978-BFDF-EAA5172F44F9}"/>
              </a:ext>
            </a:extLst>
          </p:cNvPr>
          <p:cNvSpPr>
            <a:spLocks noGrp="1"/>
          </p:cNvSpPr>
          <p:nvPr>
            <p:ph idx="1"/>
          </p:nvPr>
        </p:nvSpPr>
        <p:spPr>
          <a:xfrm>
            <a:off x="457200" y="944821"/>
            <a:ext cx="8382000" cy="3995479"/>
          </a:xfrm>
        </p:spPr>
        <p:txBody>
          <a:bodyPr>
            <a:noAutofit/>
          </a:bodyPr>
          <a:lstStyle/>
          <a:p>
            <a:pPr marL="182880" indent="-182880">
              <a:lnSpc>
                <a:spcPts val="2000"/>
              </a:lnSpc>
              <a:spcBef>
                <a:spcPts val="1400"/>
              </a:spcBef>
            </a:pPr>
            <a:r>
              <a:rPr lang="en-US" sz="1200" dirty="0" err="1">
                <a:solidFill>
                  <a:srgbClr val="5E514D"/>
                </a:solidFill>
                <a:latin typeface="Arial" charset="0"/>
                <a:ea typeface="Arial" charset="0"/>
                <a:cs typeface="Arial" charset="0"/>
              </a:rPr>
              <a:t>Cloitre</a:t>
            </a:r>
            <a:r>
              <a:rPr lang="en-US" sz="1200" dirty="0">
                <a:solidFill>
                  <a:srgbClr val="5E514D"/>
                </a:solidFill>
                <a:latin typeface="Arial" charset="0"/>
                <a:ea typeface="Arial" charset="0"/>
                <a:cs typeface="Arial" charset="0"/>
              </a:rPr>
              <a:t>, M., Courtois, </a:t>
            </a:r>
            <a:r>
              <a:rPr lang="en-US" sz="1200" dirty="0" err="1">
                <a:solidFill>
                  <a:srgbClr val="5E514D"/>
                </a:solidFill>
                <a:latin typeface="Arial" charset="0"/>
                <a:ea typeface="Arial" charset="0"/>
                <a:cs typeface="Arial" charset="0"/>
              </a:rPr>
              <a:t>CA.,Ford</a:t>
            </a:r>
            <a:r>
              <a:rPr lang="en-US" sz="1200" dirty="0">
                <a:solidFill>
                  <a:srgbClr val="5E514D"/>
                </a:solidFill>
                <a:latin typeface="Arial" charset="0"/>
                <a:ea typeface="Arial" charset="0"/>
                <a:cs typeface="Arial" charset="0"/>
              </a:rPr>
              <a:t>, </a:t>
            </a:r>
            <a:r>
              <a:rPr lang="en-US" sz="1200" dirty="0" err="1">
                <a:solidFill>
                  <a:srgbClr val="5E514D"/>
                </a:solidFill>
                <a:latin typeface="Arial" charset="0"/>
                <a:ea typeface="Arial" charset="0"/>
                <a:cs typeface="Arial" charset="0"/>
              </a:rPr>
              <a:t>J.D.,Green</a:t>
            </a:r>
            <a:r>
              <a:rPr lang="en-US" sz="1200" dirty="0">
                <a:solidFill>
                  <a:srgbClr val="5E514D"/>
                </a:solidFill>
                <a:latin typeface="Arial" charset="0"/>
                <a:ea typeface="Arial" charset="0"/>
                <a:cs typeface="Arial" charset="0"/>
              </a:rPr>
              <a:t>, B.L., </a:t>
            </a:r>
            <a:r>
              <a:rPr lang="en-US" sz="1200" dirty="0" err="1">
                <a:solidFill>
                  <a:srgbClr val="5E514D"/>
                </a:solidFill>
                <a:latin typeface="Arial" charset="0"/>
                <a:ea typeface="Arial" charset="0"/>
                <a:cs typeface="Arial" charset="0"/>
              </a:rPr>
              <a:t>Alexander,T</a:t>
            </a:r>
            <a:r>
              <a:rPr lang="en-US" sz="1200" dirty="0">
                <a:solidFill>
                  <a:srgbClr val="5E514D"/>
                </a:solidFill>
                <a:latin typeface="Arial" charset="0"/>
                <a:ea typeface="Arial" charset="0"/>
                <a:cs typeface="Arial" charset="0"/>
              </a:rPr>
              <a:t>., </a:t>
            </a:r>
            <a:r>
              <a:rPr lang="en-US" sz="1200" dirty="0" err="1">
                <a:solidFill>
                  <a:srgbClr val="5E514D"/>
                </a:solidFill>
                <a:latin typeface="Arial" charset="0"/>
                <a:ea typeface="Arial" charset="0"/>
                <a:cs typeface="Arial" charset="0"/>
              </a:rPr>
              <a:t>Briere</a:t>
            </a:r>
            <a:r>
              <a:rPr lang="en-US" sz="1200" dirty="0">
                <a:solidFill>
                  <a:srgbClr val="5E514D"/>
                </a:solidFill>
                <a:latin typeface="Arial" charset="0"/>
                <a:ea typeface="Arial" charset="0"/>
                <a:cs typeface="Arial" charset="0"/>
              </a:rPr>
              <a:t>, J., Herman, J.L., </a:t>
            </a:r>
            <a:r>
              <a:rPr lang="en-US" sz="1200" dirty="0" err="1">
                <a:solidFill>
                  <a:srgbClr val="5E514D"/>
                </a:solidFill>
                <a:latin typeface="Arial" charset="0"/>
                <a:ea typeface="Arial" charset="0"/>
                <a:cs typeface="Arial" charset="0"/>
              </a:rPr>
              <a:t>Vanderkolk</a:t>
            </a:r>
            <a:r>
              <a:rPr lang="en-US" sz="1200" dirty="0">
                <a:solidFill>
                  <a:srgbClr val="5E514D"/>
                </a:solidFill>
                <a:latin typeface="Arial" charset="0"/>
                <a:ea typeface="Arial" charset="0"/>
                <a:cs typeface="Arial" charset="0"/>
              </a:rPr>
              <a:t>, B.A., Van der </a:t>
            </a:r>
            <a:r>
              <a:rPr lang="en-US" sz="1200" dirty="0" err="1">
                <a:solidFill>
                  <a:srgbClr val="5E514D"/>
                </a:solidFill>
                <a:latin typeface="Arial" charset="0"/>
                <a:ea typeface="Arial" charset="0"/>
                <a:cs typeface="Arial" charset="0"/>
              </a:rPr>
              <a:t>Hart,O</a:t>
            </a:r>
            <a:r>
              <a:rPr lang="en-US" sz="1200" dirty="0">
                <a:solidFill>
                  <a:srgbClr val="5E514D"/>
                </a:solidFill>
                <a:latin typeface="Arial" charset="0"/>
                <a:ea typeface="Arial" charset="0"/>
                <a:cs typeface="Arial" charset="0"/>
              </a:rPr>
              <a:t>., (2012) The ISSTS Consensus Treatment Guidelines for Complex PTSD in Adults. </a:t>
            </a:r>
            <a:r>
              <a:rPr lang="en-US" sz="1200" dirty="0" err="1">
                <a:solidFill>
                  <a:srgbClr val="5E514D"/>
                </a:solidFill>
                <a:latin typeface="Arial" charset="0"/>
                <a:ea typeface="Arial" charset="0"/>
                <a:cs typeface="Arial" charset="0"/>
              </a:rPr>
              <a:t>Retreived</a:t>
            </a:r>
            <a:r>
              <a:rPr lang="en-US" sz="1200" dirty="0">
                <a:solidFill>
                  <a:srgbClr val="5E514D"/>
                </a:solidFill>
                <a:latin typeface="Arial" charset="0"/>
                <a:ea typeface="Arial" charset="0"/>
                <a:cs typeface="Arial" charset="0"/>
              </a:rPr>
              <a:t> from </a:t>
            </a:r>
            <a:r>
              <a:rPr lang="en-US" sz="1200" dirty="0" err="1">
                <a:solidFill>
                  <a:srgbClr val="5E514D"/>
                </a:solidFill>
                <a:latin typeface="Arial" charset="0"/>
                <a:ea typeface="Arial" charset="0"/>
                <a:cs typeface="Arial" charset="0"/>
              </a:rPr>
              <a:t>http:www.issts.org</a:t>
            </a:r>
            <a:endParaRPr lang="en-US" sz="1200" dirty="0">
              <a:solidFill>
                <a:srgbClr val="5E514D"/>
              </a:solidFill>
              <a:latin typeface="Arial" charset="0"/>
              <a:ea typeface="Arial" charset="0"/>
              <a:cs typeface="Arial" charset="0"/>
            </a:endParaRPr>
          </a:p>
          <a:p>
            <a:pPr marL="182880" indent="-182880">
              <a:lnSpc>
                <a:spcPts val="2000"/>
              </a:lnSpc>
              <a:spcBef>
                <a:spcPts val="1400"/>
              </a:spcBef>
            </a:pPr>
            <a:r>
              <a:rPr lang="en-US" sz="1200" dirty="0">
                <a:solidFill>
                  <a:srgbClr val="5E514D"/>
                </a:solidFill>
                <a:latin typeface="Arial" charset="0"/>
                <a:ea typeface="Arial" charset="0"/>
                <a:cs typeface="Arial" charset="0"/>
              </a:rPr>
              <a:t>Emerson, David. Harper, Elizabeth. (2011) Overcoming Trauma Through Yoga: Reclaiming Your Body. Berkley, California: North Atlantic Books</a:t>
            </a:r>
          </a:p>
          <a:p>
            <a:pPr marL="182880" indent="-182880">
              <a:lnSpc>
                <a:spcPts val="2000"/>
              </a:lnSpc>
              <a:spcBef>
                <a:spcPts val="1400"/>
              </a:spcBef>
            </a:pPr>
            <a:r>
              <a:rPr lang="en-US" sz="1200" dirty="0">
                <a:solidFill>
                  <a:srgbClr val="5E514D"/>
                </a:solidFill>
                <a:latin typeface="Arial" charset="0"/>
                <a:ea typeface="Arial" charset="0"/>
                <a:cs typeface="Arial" charset="0"/>
              </a:rPr>
              <a:t>Vander </a:t>
            </a:r>
            <a:r>
              <a:rPr lang="en-US" sz="1200" dirty="0" err="1">
                <a:solidFill>
                  <a:srgbClr val="5E514D"/>
                </a:solidFill>
                <a:latin typeface="Arial" charset="0"/>
                <a:ea typeface="Arial" charset="0"/>
                <a:cs typeface="Arial" charset="0"/>
              </a:rPr>
              <a:t>Kolk</a:t>
            </a:r>
            <a:r>
              <a:rPr lang="en-US" sz="1200" dirty="0">
                <a:solidFill>
                  <a:srgbClr val="5E514D"/>
                </a:solidFill>
                <a:latin typeface="Arial" charset="0"/>
                <a:ea typeface="Arial" charset="0"/>
                <a:cs typeface="Arial" charset="0"/>
              </a:rPr>
              <a:t>, Bessel, A., McFarlane, Alexander.,</a:t>
            </a:r>
            <a:r>
              <a:rPr lang="en-US" sz="1200" dirty="0" err="1">
                <a:solidFill>
                  <a:srgbClr val="5E514D"/>
                </a:solidFill>
                <a:latin typeface="Arial" charset="0"/>
                <a:ea typeface="Arial" charset="0"/>
                <a:cs typeface="Arial" charset="0"/>
              </a:rPr>
              <a:t>Weisaeth</a:t>
            </a:r>
            <a:r>
              <a:rPr lang="en-US" sz="1200" dirty="0">
                <a:solidFill>
                  <a:srgbClr val="5E514D"/>
                </a:solidFill>
                <a:latin typeface="Arial" charset="0"/>
                <a:ea typeface="Arial" charset="0"/>
                <a:cs typeface="Arial" charset="0"/>
              </a:rPr>
              <a:t>, Lars., (</a:t>
            </a:r>
            <a:r>
              <a:rPr lang="en-US" sz="1200" dirty="0" err="1">
                <a:solidFill>
                  <a:srgbClr val="5E514D"/>
                </a:solidFill>
                <a:latin typeface="Arial" charset="0"/>
                <a:ea typeface="Arial" charset="0"/>
                <a:cs typeface="Arial" charset="0"/>
              </a:rPr>
              <a:t>Eds</a:t>
            </a:r>
            <a:r>
              <a:rPr lang="en-US" sz="1200" dirty="0">
                <a:solidFill>
                  <a:srgbClr val="5E514D"/>
                </a:solidFill>
                <a:latin typeface="Arial" charset="0"/>
                <a:ea typeface="Arial" charset="0"/>
                <a:cs typeface="Arial" charset="0"/>
              </a:rPr>
              <a:t>) (2011) Trauma and Stress: The Effects of overwhelming experiences on Mind, Body, and Society. New York, New York: The Guilford Press</a:t>
            </a:r>
          </a:p>
          <a:p>
            <a:pPr marL="182880" indent="-182880">
              <a:lnSpc>
                <a:spcPts val="2000"/>
              </a:lnSpc>
              <a:spcBef>
                <a:spcPts val="1400"/>
              </a:spcBef>
            </a:pPr>
            <a:r>
              <a:rPr lang="en-US" sz="1200" dirty="0">
                <a:solidFill>
                  <a:srgbClr val="5E514D"/>
                </a:solidFill>
                <a:latin typeface="Arial" charset="0"/>
                <a:ea typeface="Arial" charset="0"/>
                <a:cs typeface="Arial" charset="0"/>
              </a:rPr>
              <a:t>Ogden, P., Minton, K., Pain, C.(2006) Trauma and the Body: A Sensorimotor Approach to </a:t>
            </a:r>
            <a:r>
              <a:rPr lang="en-US" sz="1200" dirty="0" err="1">
                <a:solidFill>
                  <a:srgbClr val="5E514D"/>
                </a:solidFill>
                <a:latin typeface="Arial" charset="0"/>
                <a:ea typeface="Arial" charset="0"/>
                <a:cs typeface="Arial" charset="0"/>
              </a:rPr>
              <a:t>Psychoththerapy</a:t>
            </a:r>
            <a:r>
              <a:rPr lang="en-US" sz="1200" dirty="0">
                <a:solidFill>
                  <a:srgbClr val="5E514D"/>
                </a:solidFill>
                <a:latin typeface="Arial" charset="0"/>
                <a:ea typeface="Arial" charset="0"/>
                <a:cs typeface="Arial" charset="0"/>
              </a:rPr>
              <a:t>). North Atlantic Books. New York, New York: W.W. Norton&amp; Company </a:t>
            </a:r>
          </a:p>
          <a:p>
            <a:pPr marL="182880" indent="-182880">
              <a:lnSpc>
                <a:spcPts val="2000"/>
              </a:lnSpc>
              <a:spcBef>
                <a:spcPts val="1400"/>
              </a:spcBef>
            </a:pPr>
            <a:r>
              <a:rPr lang="en-US" sz="1200" dirty="0">
                <a:solidFill>
                  <a:srgbClr val="5E514D"/>
                </a:solidFill>
                <a:latin typeface="Arial" charset="0"/>
                <a:ea typeface="Arial" charset="0"/>
                <a:cs typeface="Arial" charset="0"/>
              </a:rPr>
              <a:t>Levine, P. (2010) In an Unspoken Voice: How the Body Releases Trauma and Restores Goodness. Berkley, California: North Atlantic Books. Berkley, California</a:t>
            </a:r>
          </a:p>
        </p:txBody>
      </p:sp>
      <p:sp>
        <p:nvSpPr>
          <p:cNvPr id="4" name="Text Placeholder 3"/>
          <p:cNvSpPr>
            <a:spLocks noGrp="1"/>
          </p:cNvSpPr>
          <p:nvPr>
            <p:ph type="body" sz="quarter" idx="10"/>
          </p:nvPr>
        </p:nvSpPr>
        <p:spPr/>
        <p:txBody>
          <a:bodyPr/>
          <a:lstStyle/>
          <a:p>
            <a:r>
              <a:rPr lang="en-US" dirty="0"/>
              <a:t>References</a:t>
            </a:r>
          </a:p>
        </p:txBody>
      </p:sp>
    </p:spTree>
    <p:extLst>
      <p:ext uri="{BB962C8B-B14F-4D97-AF65-F5344CB8AC3E}">
        <p14:creationId xmlns:p14="http://schemas.microsoft.com/office/powerpoint/2010/main" val="11978846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4AEDC0-9BC5-4978-BFDF-EAA5172F44F9}"/>
              </a:ext>
            </a:extLst>
          </p:cNvPr>
          <p:cNvSpPr>
            <a:spLocks noGrp="1"/>
          </p:cNvSpPr>
          <p:nvPr>
            <p:ph idx="1"/>
          </p:nvPr>
        </p:nvSpPr>
        <p:spPr>
          <a:xfrm>
            <a:off x="457200" y="944821"/>
            <a:ext cx="8382000" cy="3995479"/>
          </a:xfrm>
        </p:spPr>
        <p:txBody>
          <a:bodyPr>
            <a:noAutofit/>
          </a:bodyPr>
          <a:lstStyle/>
          <a:p>
            <a:pPr marL="182880" indent="-182880">
              <a:lnSpc>
                <a:spcPts val="2000"/>
              </a:lnSpc>
              <a:spcBef>
                <a:spcPts val="1400"/>
              </a:spcBef>
            </a:pPr>
            <a:r>
              <a:rPr lang="en-US" sz="1200" dirty="0">
                <a:solidFill>
                  <a:srgbClr val="5E514D"/>
                </a:solidFill>
                <a:latin typeface="Arial" charset="0"/>
                <a:ea typeface="Arial" charset="0"/>
                <a:cs typeface="Arial" charset="0"/>
              </a:rPr>
              <a:t>Porges, Stephen W. (2011) The Polyvagal Theory: The Neurophysiological Foundations of Emotions, Attachment, Communication, Self Regulation. New York, New York: W.W. Norton &amp; Company</a:t>
            </a:r>
          </a:p>
          <a:p>
            <a:pPr marL="182880" indent="-182880">
              <a:lnSpc>
                <a:spcPts val="2000"/>
              </a:lnSpc>
              <a:spcBef>
                <a:spcPts val="1400"/>
              </a:spcBef>
            </a:pPr>
            <a:r>
              <a:rPr lang="en-US" sz="1200" dirty="0" err="1">
                <a:solidFill>
                  <a:srgbClr val="5E514D"/>
                </a:solidFill>
                <a:latin typeface="Arial" charset="0"/>
                <a:ea typeface="Arial" charset="0"/>
                <a:cs typeface="Arial" charset="0"/>
              </a:rPr>
              <a:t>Schore</a:t>
            </a:r>
            <a:r>
              <a:rPr lang="en-US" sz="1200" dirty="0">
                <a:solidFill>
                  <a:srgbClr val="5E514D"/>
                </a:solidFill>
                <a:latin typeface="Arial" charset="0"/>
                <a:ea typeface="Arial" charset="0"/>
                <a:cs typeface="Arial" charset="0"/>
              </a:rPr>
              <a:t>, Allan N.,(2003) Affect Dysregulation and Disorders of the Self. New York, New York: W.W. Norton &amp; Company</a:t>
            </a:r>
          </a:p>
          <a:p>
            <a:pPr marL="182880" indent="-182880">
              <a:lnSpc>
                <a:spcPts val="2000"/>
              </a:lnSpc>
              <a:spcBef>
                <a:spcPts val="1400"/>
              </a:spcBef>
            </a:pPr>
            <a:r>
              <a:rPr lang="en-US" sz="1200" dirty="0">
                <a:solidFill>
                  <a:srgbClr val="5E514D"/>
                </a:solidFill>
                <a:latin typeface="Arial" charset="0"/>
                <a:ea typeface="Arial" charset="0"/>
                <a:cs typeface="Arial" charset="0"/>
              </a:rPr>
              <a:t>Courtois, Christine A., (2010) Healing the Incest Wound Second Edition: Adult Survivors in Therapy. New York, New York: W.W. Norton &amp; Company</a:t>
            </a:r>
          </a:p>
          <a:p>
            <a:pPr marL="182880" indent="-182880">
              <a:lnSpc>
                <a:spcPts val="2000"/>
              </a:lnSpc>
              <a:spcBef>
                <a:spcPts val="1400"/>
              </a:spcBef>
            </a:pPr>
            <a:r>
              <a:rPr lang="en-US" sz="1200" dirty="0">
                <a:solidFill>
                  <a:srgbClr val="5E514D"/>
                </a:solidFill>
                <a:latin typeface="Arial" charset="0"/>
                <a:ea typeface="Arial" charset="0"/>
                <a:cs typeface="Arial" charset="0"/>
              </a:rPr>
              <a:t>Rothschild, Babette. (2000) The Body Remembers: The Psychophysiology of Trauma and Trauma Treatment. New York, New York: W.W. Norton &amp; Company</a:t>
            </a:r>
          </a:p>
        </p:txBody>
      </p:sp>
      <p:sp>
        <p:nvSpPr>
          <p:cNvPr id="4" name="Text Placeholder 3"/>
          <p:cNvSpPr>
            <a:spLocks noGrp="1"/>
          </p:cNvSpPr>
          <p:nvPr>
            <p:ph type="body" sz="quarter" idx="10"/>
          </p:nvPr>
        </p:nvSpPr>
        <p:spPr/>
        <p:txBody>
          <a:bodyPr/>
          <a:lstStyle/>
          <a:p>
            <a:r>
              <a:rPr lang="en-US" dirty="0"/>
              <a:t>References</a:t>
            </a:r>
          </a:p>
        </p:txBody>
      </p:sp>
    </p:spTree>
    <p:extLst>
      <p:ext uri="{BB962C8B-B14F-4D97-AF65-F5344CB8AC3E}">
        <p14:creationId xmlns:p14="http://schemas.microsoft.com/office/powerpoint/2010/main" val="187886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nip and Round Single Corner Rectangle 2"/>
          <p:cNvSpPr/>
          <p:nvPr/>
        </p:nvSpPr>
        <p:spPr>
          <a:xfrm flipH="1" flipV="1">
            <a:off x="2105326" y="-222576"/>
            <a:ext cx="3680273" cy="838199"/>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D29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955F27"/>
              </a:solidFill>
            </a:endParaRPr>
          </a:p>
        </p:txBody>
      </p:sp>
      <p:sp>
        <p:nvSpPr>
          <p:cNvPr id="12" name="Snip and Round Single Corner Rectangle 2"/>
          <p:cNvSpPr/>
          <p:nvPr/>
        </p:nvSpPr>
        <p:spPr>
          <a:xfrm flipH="1" flipV="1">
            <a:off x="2105325" y="-222576"/>
            <a:ext cx="3680273" cy="838199"/>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955E2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55F27"/>
              </a:solidFill>
              <a:effectLst/>
              <a:uLnTx/>
              <a:uFillTx/>
              <a:latin typeface="Century Gothic" panose="020F0302020204030204"/>
              <a:ea typeface=""/>
              <a:cs typeface=""/>
            </a:endParaRPr>
          </a:p>
        </p:txBody>
      </p:sp>
      <p:sp>
        <p:nvSpPr>
          <p:cNvPr id="4" name="Content Placeholder 2"/>
          <p:cNvSpPr txBox="1">
            <a:spLocks/>
          </p:cNvSpPr>
          <p:nvPr/>
        </p:nvSpPr>
        <p:spPr>
          <a:xfrm>
            <a:off x="2971799" y="838200"/>
            <a:ext cx="8686801" cy="3738281"/>
          </a:xfrm>
          <a:prstGeom prst="rect">
            <a:avLst/>
          </a:prstGeom>
        </p:spPr>
        <p:txBody>
          <a:bodyPr numCol="1"/>
          <a:lstStyle>
            <a:lvl1pPr marL="0" indent="0" algn="l" defTabSz="914355" rtl="0" eaLnBrk="1" latinLnBrk="0" hangingPunct="1">
              <a:lnSpc>
                <a:spcPct val="90000"/>
              </a:lnSpc>
              <a:spcBef>
                <a:spcPts val="2200"/>
              </a:spcBef>
              <a:buFont typeface="Arial"/>
              <a:buNone/>
              <a:defRPr sz="1800" kern="1200" baseline="0">
                <a:solidFill>
                  <a:schemeClr val="tx1"/>
                </a:solidFill>
                <a:latin typeface="Century Gothic" charset="0"/>
                <a:ea typeface="Century Gothic" charset="0"/>
                <a:cs typeface="Century Gothic" charset="0"/>
              </a:defRPr>
            </a:lvl1pPr>
            <a:lvl2pPr marL="457178" indent="0" algn="l" defTabSz="914355" rtl="0" eaLnBrk="1" latinLnBrk="0" hangingPunct="1">
              <a:lnSpc>
                <a:spcPct val="90000"/>
              </a:lnSpc>
              <a:spcBef>
                <a:spcPts val="500"/>
              </a:spcBef>
              <a:buFont typeface="Arial"/>
              <a:buNone/>
              <a:defRPr sz="2800" kern="1200">
                <a:solidFill>
                  <a:schemeClr val="tx1"/>
                </a:solidFill>
                <a:latin typeface="+mn-lt"/>
                <a:ea typeface="+mn-ea"/>
                <a:cs typeface="+mn-cs"/>
              </a:defRPr>
            </a:lvl2pPr>
            <a:lvl3pPr marL="914355" indent="0" algn="l" defTabSz="914355"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532" indent="0" algn="l" defTabSz="914355" rtl="0" eaLnBrk="1" latinLnBrk="0" hangingPunct="1">
              <a:lnSpc>
                <a:spcPct val="90000"/>
              </a:lnSpc>
              <a:spcBef>
                <a:spcPts val="500"/>
              </a:spcBef>
              <a:buFont typeface="Arial"/>
              <a:buNone/>
              <a:defRPr sz="2000" kern="1200">
                <a:solidFill>
                  <a:schemeClr val="tx1"/>
                </a:solidFill>
                <a:latin typeface="+mn-lt"/>
                <a:ea typeface="+mn-ea"/>
                <a:cs typeface="+mn-cs"/>
              </a:defRPr>
            </a:lvl4pPr>
            <a:lvl5pPr marL="1828709" indent="0" algn="l" defTabSz="914355" rtl="0" eaLnBrk="1" latinLnBrk="0" hangingPunct="1">
              <a:lnSpc>
                <a:spcPct val="90000"/>
              </a:lnSpc>
              <a:spcBef>
                <a:spcPts val="500"/>
              </a:spcBef>
              <a:buFont typeface="Arial"/>
              <a:buNone/>
              <a:defRPr sz="2000" kern="1200">
                <a:solidFill>
                  <a:schemeClr val="tx1"/>
                </a:solidFill>
                <a:latin typeface="+mn-lt"/>
                <a:ea typeface="+mn-ea"/>
                <a:cs typeface="+mn-cs"/>
              </a:defRPr>
            </a:lvl5pPr>
            <a:lvl6pPr marL="2285886" indent="0" algn="l" defTabSz="914355" rtl="0" eaLnBrk="1" latinLnBrk="0" hangingPunct="1">
              <a:lnSpc>
                <a:spcPct val="90000"/>
              </a:lnSpc>
              <a:spcBef>
                <a:spcPts val="500"/>
              </a:spcBef>
              <a:buFont typeface="Arial"/>
              <a:buNone/>
              <a:defRPr sz="2000" kern="1200">
                <a:solidFill>
                  <a:schemeClr val="tx1"/>
                </a:solidFill>
                <a:latin typeface="+mn-lt"/>
                <a:ea typeface="+mn-ea"/>
                <a:cs typeface="+mn-cs"/>
              </a:defRPr>
            </a:lvl6pPr>
            <a:lvl7pPr marL="2743064" indent="0" algn="l" defTabSz="914355" rtl="0" eaLnBrk="1" latinLnBrk="0" hangingPunct="1">
              <a:lnSpc>
                <a:spcPct val="90000"/>
              </a:lnSpc>
              <a:spcBef>
                <a:spcPts val="500"/>
              </a:spcBef>
              <a:buFont typeface="Arial"/>
              <a:buNone/>
              <a:defRPr sz="2000" kern="1200">
                <a:solidFill>
                  <a:schemeClr val="tx1"/>
                </a:solidFill>
                <a:latin typeface="+mn-lt"/>
                <a:ea typeface="+mn-ea"/>
                <a:cs typeface="+mn-cs"/>
              </a:defRPr>
            </a:lvl7pPr>
            <a:lvl8pPr marL="3200240" indent="0" algn="l" defTabSz="914355" rtl="0" eaLnBrk="1" latinLnBrk="0" hangingPunct="1">
              <a:lnSpc>
                <a:spcPct val="90000"/>
              </a:lnSpc>
              <a:spcBef>
                <a:spcPts val="500"/>
              </a:spcBef>
              <a:buFont typeface="Arial"/>
              <a:buNone/>
              <a:defRPr sz="2000" kern="1200">
                <a:solidFill>
                  <a:schemeClr val="tx1"/>
                </a:solidFill>
                <a:latin typeface="+mn-lt"/>
                <a:ea typeface="+mn-ea"/>
                <a:cs typeface="+mn-cs"/>
              </a:defRPr>
            </a:lvl8pPr>
            <a:lvl9pPr marL="3657418" indent="0" algn="l" defTabSz="914355" rtl="0" eaLnBrk="1" latinLnBrk="0" hangingPunct="1">
              <a:lnSpc>
                <a:spcPct val="90000"/>
              </a:lnSpc>
              <a:spcBef>
                <a:spcPts val="500"/>
              </a:spcBef>
              <a:buFont typeface="Arial"/>
              <a:buNone/>
              <a:defRPr sz="2000" kern="1200">
                <a:solidFill>
                  <a:schemeClr val="tx1"/>
                </a:solidFill>
                <a:latin typeface="+mn-lt"/>
                <a:ea typeface="+mn-ea"/>
                <a:cs typeface="+mn-cs"/>
              </a:defRPr>
            </a:lvl9pPr>
          </a:lstStyle>
          <a:p>
            <a:endParaRPr lang="en-US" sz="2000" dirty="0"/>
          </a:p>
        </p:txBody>
      </p:sp>
      <p:sp>
        <p:nvSpPr>
          <p:cNvPr id="13" name="Snip and Round Single Corner Rectangle 2"/>
          <p:cNvSpPr/>
          <p:nvPr/>
        </p:nvSpPr>
        <p:spPr>
          <a:xfrm flipH="1" flipV="1">
            <a:off x="-5863" y="-222576"/>
            <a:ext cx="3680273" cy="838199"/>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955E2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55F27"/>
              </a:solidFill>
              <a:effectLst/>
              <a:uLnTx/>
              <a:uFillTx/>
              <a:latin typeface="Century Gothic" panose="020F0302020204030204"/>
              <a:ea typeface=""/>
              <a:cs typeface=""/>
            </a:endParaRPr>
          </a:p>
        </p:txBody>
      </p:sp>
      <p:sp>
        <p:nvSpPr>
          <p:cNvPr id="15" name="Text Placeholder 3"/>
          <p:cNvSpPr txBox="1">
            <a:spLocks/>
          </p:cNvSpPr>
          <p:nvPr/>
        </p:nvSpPr>
        <p:spPr>
          <a:xfrm>
            <a:off x="457200" y="1"/>
            <a:ext cx="5715000" cy="496490"/>
          </a:xfrm>
          <a:prstGeom prst="rect">
            <a:avLst/>
          </a:prstGeom>
        </p:spPr>
        <p:txBody>
          <a:bodyPr anchor="b" anchorCtr="0"/>
          <a:lstStyle>
            <a:lvl1pPr marL="0" indent="0" algn="l" defTabSz="914355" rtl="0" eaLnBrk="1" latinLnBrk="0" hangingPunct="1">
              <a:spcBef>
                <a:spcPts val="1200"/>
              </a:spcBef>
              <a:buFont typeface="Arial" charset="0"/>
              <a:buNone/>
              <a:defRPr sz="2000" kern="1200">
                <a:solidFill>
                  <a:schemeClr val="bg1"/>
                </a:solidFill>
                <a:latin typeface="Century Gothic" charset="0"/>
                <a:ea typeface="Century Gothic" charset="0"/>
                <a:cs typeface="Century Gothic" charset="0"/>
              </a:defRPr>
            </a:lvl1pPr>
            <a:lvl2pPr marL="742913" indent="-285736" algn="l" defTabSz="914355" rtl="0" eaLnBrk="1" latinLnBrk="0" hangingPunct="1">
              <a:spcBef>
                <a:spcPts val="1200"/>
              </a:spcBef>
              <a:buFontTx/>
              <a:buBlip>
                <a:blip r:embed="rId2"/>
              </a:buBlip>
              <a:defRPr sz="2000" kern="1200">
                <a:solidFill>
                  <a:schemeClr val="tx1"/>
                </a:solidFill>
                <a:latin typeface="Kalinga" panose="020B0502040204020203" pitchFamily="34" charset="0"/>
                <a:ea typeface="+mn-ea"/>
                <a:cs typeface="Kalinga" panose="020B0502040204020203" pitchFamily="34" charset="0"/>
              </a:defRPr>
            </a:lvl2pPr>
            <a:lvl3pPr marL="1142944" indent="-228588" algn="l" defTabSz="914355" rtl="0" eaLnBrk="1" latinLnBrk="0" hangingPunct="1">
              <a:spcBef>
                <a:spcPct val="20000"/>
              </a:spcBef>
              <a:buFont typeface="Arial" panose="020B0604020202020204" pitchFamily="34" charset="0"/>
              <a:buChar char="•"/>
              <a:defRPr sz="2400" kern="1200">
                <a:solidFill>
                  <a:schemeClr val="tx1"/>
                </a:solidFill>
                <a:latin typeface="Kalinga" panose="020B0502040204020203" pitchFamily="34" charset="0"/>
                <a:ea typeface="+mn-ea"/>
                <a:cs typeface="Kalinga" panose="020B0502040204020203" pitchFamily="34" charset="0"/>
              </a:defRPr>
            </a:lvl3pPr>
            <a:lvl4pPr marL="1600120" indent="-228588" algn="l" defTabSz="914355" rtl="0" eaLnBrk="1" latinLnBrk="0" hangingPunct="1">
              <a:spcBef>
                <a:spcPct val="20000"/>
              </a:spcBef>
              <a:buFont typeface="Arial" panose="020B0604020202020204" pitchFamily="34" charset="0"/>
              <a:buChar char="–"/>
              <a:defRPr sz="2400" kern="1200">
                <a:solidFill>
                  <a:schemeClr val="tx1"/>
                </a:solidFill>
                <a:latin typeface="Kalinga" panose="020B0502040204020203" pitchFamily="34" charset="0"/>
                <a:ea typeface="+mn-ea"/>
                <a:cs typeface="Kalinga" panose="020B0502040204020203" pitchFamily="34" charset="0"/>
              </a:defRPr>
            </a:lvl4pPr>
            <a:lvl5pPr marL="2057297" indent="-228588" algn="l" defTabSz="914355" rtl="0" eaLnBrk="1" latinLnBrk="0" hangingPunct="1">
              <a:spcBef>
                <a:spcPct val="20000"/>
              </a:spcBef>
              <a:buFont typeface="Arial" panose="020B0604020202020204" pitchFamily="34" charset="0"/>
              <a:buChar char="»"/>
              <a:defRPr sz="2400" kern="1200">
                <a:solidFill>
                  <a:schemeClr val="tx1"/>
                </a:solidFill>
                <a:latin typeface="Kalinga" panose="020B0502040204020203" pitchFamily="34" charset="0"/>
                <a:ea typeface="+mn-ea"/>
                <a:cs typeface="Kalinga" panose="020B0502040204020203" pitchFamily="34" charset="0"/>
              </a:defRPr>
            </a:lvl5pPr>
            <a:lvl6pPr marL="2514474"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defRPr/>
            </a:pPr>
            <a:r>
              <a:rPr lang="en-US" dirty="0">
                <a:solidFill>
                  <a:srgbClr val="FFFFFF"/>
                </a:solidFill>
              </a:rPr>
              <a:t>Areas to Cover</a:t>
            </a:r>
            <a:endParaRPr kumimoji="0" lang="en-US" sz="2000" b="0" i="0" u="none" strike="noStrike" kern="1200" cap="none" spc="0" normalizeH="0" baseline="0" noProof="0" dirty="0">
              <a:ln>
                <a:noFill/>
              </a:ln>
              <a:solidFill>
                <a:srgbClr val="FFFFFF"/>
              </a:solidFill>
              <a:effectLst/>
              <a:uLnTx/>
              <a:uFillTx/>
              <a:latin typeface="Century Gothic" charset="0"/>
              <a:ea typeface="Century Gothic" charset="0"/>
              <a:cs typeface="Century Gothic" charset="0"/>
            </a:endParaRPr>
          </a:p>
        </p:txBody>
      </p:sp>
      <p:pic>
        <p:nvPicPr>
          <p:cNvPr id="18" name="Picture 17" descr="C:\Users\claplant\Documents\Sierra Tucson Logo Files\Horizontal\SierraTucson.Logo.hz.reg-tag.CMY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9377" y="196523"/>
            <a:ext cx="2034620" cy="39707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a:xfrm>
            <a:off x="457200" y="1182009"/>
            <a:ext cx="8229600" cy="3394472"/>
          </a:xfrm>
        </p:spPr>
        <p:txBody>
          <a:bodyPr/>
          <a:lstStyle/>
          <a:p>
            <a:r>
              <a:rPr lang="en-US" dirty="0"/>
              <a:t>New Perspectives</a:t>
            </a:r>
          </a:p>
          <a:p>
            <a:r>
              <a:rPr lang="en-US" dirty="0"/>
              <a:t>The polyvagal theory</a:t>
            </a:r>
          </a:p>
          <a:p>
            <a:r>
              <a:rPr lang="en-US" dirty="0"/>
              <a:t>Implications for clinical practice</a:t>
            </a:r>
          </a:p>
          <a:p>
            <a:r>
              <a:rPr lang="en-US" dirty="0"/>
              <a:t>Somatic Therapies</a:t>
            </a:r>
          </a:p>
          <a:p>
            <a:r>
              <a:rPr lang="en-US" dirty="0"/>
              <a:t>Principles</a:t>
            </a:r>
          </a:p>
          <a:p>
            <a:r>
              <a:rPr lang="en-US" dirty="0"/>
              <a:t>Demonstration</a:t>
            </a:r>
          </a:p>
          <a:p>
            <a:endParaRPr lang="en-US" dirty="0"/>
          </a:p>
        </p:txBody>
      </p:sp>
    </p:spTree>
    <p:extLst>
      <p:ext uri="{BB962C8B-B14F-4D97-AF65-F5344CB8AC3E}">
        <p14:creationId xmlns:p14="http://schemas.microsoft.com/office/powerpoint/2010/main" val="20731208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62025" y="709863"/>
            <a:ext cx="4771569" cy="1051326"/>
          </a:xfrm>
        </p:spPr>
        <p:txBody>
          <a:bodyPr anchor="t"/>
          <a:lstStyle/>
          <a:p>
            <a:r>
              <a:rPr lang="en-US" dirty="0"/>
              <a:t>Questions?</a:t>
            </a:r>
            <a:endParaRPr lang="en-US" sz="1800" i="1" dirty="0"/>
          </a:p>
        </p:txBody>
      </p:sp>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31859" y="-240161"/>
            <a:ext cx="3595911" cy="6893389"/>
          </a:xfrm>
          <a:prstGeom prst="rect">
            <a:avLst/>
          </a:prstGeom>
        </p:spPr>
      </p:pic>
      <p:sp>
        <p:nvSpPr>
          <p:cNvPr id="11" name="Text Placeholder 8"/>
          <p:cNvSpPr>
            <a:spLocks noGrp="1"/>
          </p:cNvSpPr>
          <p:nvPr>
            <p:ph type="body" sz="quarter" idx="12"/>
          </p:nvPr>
        </p:nvSpPr>
        <p:spPr>
          <a:xfrm>
            <a:off x="625931" y="2317344"/>
            <a:ext cx="5505928" cy="1778377"/>
          </a:xfrm>
        </p:spPr>
        <p:txBody>
          <a:bodyPr/>
          <a:lstStyle/>
          <a:p>
            <a:r>
              <a:rPr lang="en-US" dirty="0"/>
              <a:t>James Seymour, MD, SEP</a:t>
            </a:r>
          </a:p>
          <a:p>
            <a:r>
              <a:rPr lang="en-US" sz="1400" dirty="0"/>
              <a:t>Director, Program for Trauma Recovery</a:t>
            </a:r>
          </a:p>
          <a:p>
            <a:r>
              <a:rPr lang="en-US" sz="1400" dirty="0"/>
              <a:t>Diplomate American Board of Neurology and Psychiatry</a:t>
            </a:r>
          </a:p>
          <a:p>
            <a:r>
              <a:rPr lang="en-US" sz="1400" dirty="0"/>
              <a:t>Diplomate American Board of Addiction Medicine</a:t>
            </a:r>
          </a:p>
        </p:txBody>
      </p:sp>
      <p:sp>
        <p:nvSpPr>
          <p:cNvPr id="12" name="Rectangle 11"/>
          <p:cNvSpPr/>
          <p:nvPr/>
        </p:nvSpPr>
        <p:spPr>
          <a:xfrm>
            <a:off x="662025" y="1761189"/>
            <a:ext cx="3880614" cy="400110"/>
          </a:xfrm>
          <a:prstGeom prst="rect">
            <a:avLst/>
          </a:prstGeom>
        </p:spPr>
        <p:txBody>
          <a:bodyPr wrap="none">
            <a:spAutoFit/>
          </a:bodyPr>
          <a:lstStyle/>
          <a:p>
            <a:r>
              <a:rPr lang="en-US" sz="2000" dirty="0" err="1">
                <a:solidFill>
                  <a:srgbClr val="5E514D"/>
                </a:solidFill>
                <a:cs typeface="Kalinga" pitchFamily="34" charset="0"/>
              </a:rPr>
              <a:t>James.Seymour@SierraTucson.com</a:t>
            </a:r>
            <a:endParaRPr lang="en-US" sz="1800" dirty="0">
              <a:solidFill>
                <a:srgbClr val="5E514D"/>
              </a:solidFill>
              <a:cs typeface="Kalinga" pitchFamily="34" charset="0"/>
            </a:endParaRPr>
          </a:p>
        </p:txBody>
      </p:sp>
    </p:spTree>
    <p:extLst>
      <p:ext uri="{BB962C8B-B14F-4D97-AF65-F5344CB8AC3E}">
        <p14:creationId xmlns:p14="http://schemas.microsoft.com/office/powerpoint/2010/main" val="21394040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62025" y="709863"/>
            <a:ext cx="4771569" cy="1051326"/>
          </a:xfrm>
        </p:spPr>
        <p:txBody>
          <a:bodyPr anchor="t"/>
          <a:lstStyle/>
          <a:p>
            <a:r>
              <a:rPr lang="en-US" dirty="0"/>
              <a:t>Thank you</a:t>
            </a:r>
            <a:endParaRPr lang="en-US" sz="1800" i="1" dirty="0"/>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31859" y="-240161"/>
            <a:ext cx="3595911" cy="6893389"/>
          </a:xfrm>
          <a:prstGeom prst="rect">
            <a:avLst/>
          </a:prstGeom>
        </p:spPr>
      </p:pic>
      <p:sp>
        <p:nvSpPr>
          <p:cNvPr id="7" name="Text Placeholder 8"/>
          <p:cNvSpPr>
            <a:spLocks noGrp="1"/>
          </p:cNvSpPr>
          <p:nvPr>
            <p:ph type="body" sz="quarter" idx="12"/>
          </p:nvPr>
        </p:nvSpPr>
        <p:spPr>
          <a:xfrm>
            <a:off x="625931" y="2317344"/>
            <a:ext cx="5505928" cy="1778377"/>
          </a:xfrm>
        </p:spPr>
        <p:txBody>
          <a:bodyPr/>
          <a:lstStyle/>
          <a:p>
            <a:r>
              <a:rPr lang="en-US" dirty="0"/>
              <a:t>James Seymour, MD, SEP</a:t>
            </a:r>
          </a:p>
          <a:p>
            <a:r>
              <a:rPr lang="en-US" sz="1400" dirty="0"/>
              <a:t>Director, Program for Trauma Recovery</a:t>
            </a:r>
          </a:p>
          <a:p>
            <a:r>
              <a:rPr lang="en-US" sz="1400" dirty="0"/>
              <a:t>Diplomate American Board of Neurology and Psychiatry</a:t>
            </a:r>
          </a:p>
          <a:p>
            <a:r>
              <a:rPr lang="en-US" sz="1400" dirty="0"/>
              <a:t>Diplomate American Board of Addiction Medicine</a:t>
            </a:r>
          </a:p>
        </p:txBody>
      </p:sp>
      <p:sp>
        <p:nvSpPr>
          <p:cNvPr id="4" name="Rectangle 3"/>
          <p:cNvSpPr/>
          <p:nvPr/>
        </p:nvSpPr>
        <p:spPr>
          <a:xfrm>
            <a:off x="662025" y="1761189"/>
            <a:ext cx="3880614" cy="400110"/>
          </a:xfrm>
          <a:prstGeom prst="rect">
            <a:avLst/>
          </a:prstGeom>
        </p:spPr>
        <p:txBody>
          <a:bodyPr wrap="none">
            <a:spAutoFit/>
          </a:bodyPr>
          <a:lstStyle/>
          <a:p>
            <a:r>
              <a:rPr lang="en-US" sz="2000" dirty="0" err="1">
                <a:solidFill>
                  <a:srgbClr val="5E514D"/>
                </a:solidFill>
                <a:cs typeface="Kalinga" pitchFamily="34" charset="0"/>
              </a:rPr>
              <a:t>James.Seymour@SierraTucson.com</a:t>
            </a:r>
            <a:endParaRPr lang="en-US" sz="1800" dirty="0">
              <a:solidFill>
                <a:srgbClr val="5E514D"/>
              </a:solidFill>
              <a:cs typeface="Kalinga" pitchFamily="34" charset="0"/>
            </a:endParaRPr>
          </a:p>
        </p:txBody>
      </p:sp>
    </p:spTree>
    <p:extLst>
      <p:ext uri="{BB962C8B-B14F-4D97-AF65-F5344CB8AC3E}">
        <p14:creationId xmlns:p14="http://schemas.microsoft.com/office/powerpoint/2010/main" val="8360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44" r="44"/>
          <a:stretch>
            <a:fillRect/>
          </a:stretch>
        </p:blipFill>
        <p:spPr>
          <a:xfrm>
            <a:off x="0" y="0"/>
            <a:ext cx="9144000" cy="5143500"/>
          </a:xfrm>
        </p:spPr>
      </p:pic>
      <p:sp>
        <p:nvSpPr>
          <p:cNvPr id="3" name="Snip and Round Single Corner Rectangle 2"/>
          <p:cNvSpPr/>
          <p:nvPr/>
        </p:nvSpPr>
        <p:spPr>
          <a:xfrm flipH="1" flipV="1">
            <a:off x="-686103" y="-222576"/>
            <a:ext cx="3680273" cy="838199"/>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955E2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55F27"/>
              </a:solidFill>
              <a:effectLst/>
              <a:uLnTx/>
              <a:uFillTx/>
              <a:latin typeface="Century Gothic" panose="020F0302020204030204"/>
              <a:ea typeface=""/>
              <a:cs typeface=""/>
            </a:endParaRPr>
          </a:p>
        </p:txBody>
      </p:sp>
      <p:sp>
        <p:nvSpPr>
          <p:cNvPr id="4" name="Snip and Round Single Corner Rectangle 2"/>
          <p:cNvSpPr/>
          <p:nvPr/>
        </p:nvSpPr>
        <p:spPr>
          <a:xfrm flipH="1" flipV="1">
            <a:off x="2105326" y="-222576"/>
            <a:ext cx="3680273" cy="838199"/>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955E2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55F27"/>
              </a:solidFill>
              <a:effectLst/>
              <a:uLnTx/>
              <a:uFillTx/>
              <a:latin typeface="Century Gothic" panose="020F0302020204030204"/>
              <a:ea typeface=""/>
              <a:cs typeface=""/>
            </a:endParaRPr>
          </a:p>
        </p:txBody>
      </p:sp>
      <p:sp>
        <p:nvSpPr>
          <p:cNvPr id="10" name="Text Placeholder 3"/>
          <p:cNvSpPr txBox="1">
            <a:spLocks/>
          </p:cNvSpPr>
          <p:nvPr/>
        </p:nvSpPr>
        <p:spPr>
          <a:xfrm>
            <a:off x="457200" y="1"/>
            <a:ext cx="5715000" cy="496490"/>
          </a:xfrm>
          <a:prstGeom prst="rect">
            <a:avLst/>
          </a:prstGeom>
        </p:spPr>
        <p:txBody>
          <a:bodyPr anchor="b" anchorCtr="0"/>
          <a:lstStyle>
            <a:lvl1pPr marL="0" indent="0" algn="l" defTabSz="914355" rtl="0" eaLnBrk="1" latinLnBrk="0" hangingPunct="1">
              <a:spcBef>
                <a:spcPts val="1200"/>
              </a:spcBef>
              <a:buFont typeface="Arial" charset="0"/>
              <a:buNone/>
              <a:defRPr sz="2000" kern="1200">
                <a:solidFill>
                  <a:schemeClr val="bg1"/>
                </a:solidFill>
                <a:latin typeface="Century Gothic" charset="0"/>
                <a:ea typeface="Century Gothic" charset="0"/>
                <a:cs typeface="Century Gothic" charset="0"/>
              </a:defRPr>
            </a:lvl1pPr>
            <a:lvl2pPr marL="742913" indent="-285736" algn="l" defTabSz="914355" rtl="0" eaLnBrk="1" latinLnBrk="0" hangingPunct="1">
              <a:spcBef>
                <a:spcPts val="1200"/>
              </a:spcBef>
              <a:buFontTx/>
              <a:buBlip>
                <a:blip r:embed="rId3"/>
              </a:buBlip>
              <a:defRPr sz="2000" kern="1200">
                <a:solidFill>
                  <a:schemeClr val="tx1"/>
                </a:solidFill>
                <a:latin typeface="Kalinga" panose="020B0502040204020203" pitchFamily="34" charset="0"/>
                <a:ea typeface="+mn-ea"/>
                <a:cs typeface="Kalinga" panose="020B0502040204020203" pitchFamily="34" charset="0"/>
              </a:defRPr>
            </a:lvl2pPr>
            <a:lvl3pPr marL="1142944" indent="-228588" algn="l" defTabSz="914355" rtl="0" eaLnBrk="1" latinLnBrk="0" hangingPunct="1">
              <a:spcBef>
                <a:spcPct val="20000"/>
              </a:spcBef>
              <a:buFont typeface="Arial" panose="020B0604020202020204" pitchFamily="34" charset="0"/>
              <a:buChar char="•"/>
              <a:defRPr sz="2400" kern="1200">
                <a:solidFill>
                  <a:schemeClr val="tx1"/>
                </a:solidFill>
                <a:latin typeface="Kalinga" panose="020B0502040204020203" pitchFamily="34" charset="0"/>
                <a:ea typeface="+mn-ea"/>
                <a:cs typeface="Kalinga" panose="020B0502040204020203" pitchFamily="34" charset="0"/>
              </a:defRPr>
            </a:lvl3pPr>
            <a:lvl4pPr marL="1600120" indent="-228588" algn="l" defTabSz="914355" rtl="0" eaLnBrk="1" latinLnBrk="0" hangingPunct="1">
              <a:spcBef>
                <a:spcPct val="20000"/>
              </a:spcBef>
              <a:buFont typeface="Arial" panose="020B0604020202020204" pitchFamily="34" charset="0"/>
              <a:buChar char="–"/>
              <a:defRPr sz="2400" kern="1200">
                <a:solidFill>
                  <a:schemeClr val="tx1"/>
                </a:solidFill>
                <a:latin typeface="Kalinga" panose="020B0502040204020203" pitchFamily="34" charset="0"/>
                <a:ea typeface="+mn-ea"/>
                <a:cs typeface="Kalinga" panose="020B0502040204020203" pitchFamily="34" charset="0"/>
              </a:defRPr>
            </a:lvl4pPr>
            <a:lvl5pPr marL="2057297" indent="-228588" algn="l" defTabSz="914355" rtl="0" eaLnBrk="1" latinLnBrk="0" hangingPunct="1">
              <a:spcBef>
                <a:spcPct val="20000"/>
              </a:spcBef>
              <a:buFont typeface="Arial" panose="020B0604020202020204" pitchFamily="34" charset="0"/>
              <a:buChar char="»"/>
              <a:defRPr sz="2400" kern="1200">
                <a:solidFill>
                  <a:schemeClr val="tx1"/>
                </a:solidFill>
                <a:latin typeface="Kalinga" panose="020B0502040204020203" pitchFamily="34" charset="0"/>
                <a:ea typeface="+mn-ea"/>
                <a:cs typeface="Kalinga" panose="020B0502040204020203" pitchFamily="34" charset="0"/>
              </a:defRPr>
            </a:lvl5pPr>
            <a:lvl6pPr marL="2514474"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US" dirty="0">
                <a:solidFill>
                  <a:srgbClr val="FFFFFF"/>
                </a:solidFill>
              </a:rPr>
              <a:t>February 14, 2008</a:t>
            </a:r>
            <a:endParaRPr kumimoji="0" lang="en-US" sz="2000" b="0" i="0" u="none" strike="noStrike" kern="1200" cap="none" spc="0" normalizeH="0" baseline="0" noProof="0" dirty="0">
              <a:ln>
                <a:noFill/>
              </a:ln>
              <a:solidFill>
                <a:srgbClr val="FFFFFF"/>
              </a:solidFill>
              <a:effectLst/>
              <a:uLnTx/>
              <a:uFillTx/>
              <a:latin typeface="Century Gothic" charset="0"/>
              <a:ea typeface="Century Gothic" charset="0"/>
              <a:cs typeface="Century Gothic" charset="0"/>
            </a:endParaRPr>
          </a:p>
        </p:txBody>
      </p:sp>
    </p:spTree>
    <p:extLst>
      <p:ext uri="{BB962C8B-B14F-4D97-AF65-F5344CB8AC3E}">
        <p14:creationId xmlns:p14="http://schemas.microsoft.com/office/powerpoint/2010/main" val="1414034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1"/>
          <p:cNvSpPr/>
          <p:nvPr/>
        </p:nvSpPr>
        <p:spPr>
          <a:xfrm flipH="1">
            <a:off x="528424" y="2719347"/>
            <a:ext cx="4174204" cy="2361589"/>
          </a:xfrm>
          <a:prstGeom prst="round2DiagRect">
            <a:avLst>
              <a:gd name="adj1" fmla="val 20543"/>
              <a:gd name="adj2" fmla="val 0"/>
            </a:avLst>
          </a:prstGeom>
          <a:solidFill>
            <a:srgbClr val="B3B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4" name="Text Placeholder 3"/>
          <p:cNvSpPr>
            <a:spLocks noGrp="1"/>
          </p:cNvSpPr>
          <p:nvPr>
            <p:ph type="body" sz="quarter" idx="10"/>
          </p:nvPr>
        </p:nvSpPr>
        <p:spPr/>
        <p:txBody>
          <a:bodyPr/>
          <a:lstStyle/>
          <a:p>
            <a:r>
              <a:rPr lang="en-US" dirty="0"/>
              <a:t>New Perspectives</a:t>
            </a:r>
          </a:p>
        </p:txBody>
      </p:sp>
      <p:sp>
        <p:nvSpPr>
          <p:cNvPr id="5" name="shape 1"/>
          <p:cNvSpPr/>
          <p:nvPr/>
        </p:nvSpPr>
        <p:spPr>
          <a:xfrm flipH="1">
            <a:off x="528422" y="755026"/>
            <a:ext cx="4174205" cy="1705786"/>
          </a:xfrm>
          <a:prstGeom prst="round2DiagRect">
            <a:avLst>
              <a:gd name="adj1" fmla="val 20543"/>
              <a:gd name="adj2" fmla="val 0"/>
            </a:avLst>
          </a:prstGeom>
          <a:solidFill>
            <a:srgbClr val="B3B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7" name="Title 1"/>
          <p:cNvSpPr txBox="1">
            <a:spLocks/>
          </p:cNvSpPr>
          <p:nvPr/>
        </p:nvSpPr>
        <p:spPr>
          <a:xfrm>
            <a:off x="739588" y="1076353"/>
            <a:ext cx="3671047" cy="1584112"/>
          </a:xfrm>
          <a:prstGeom prst="rect">
            <a:avLst/>
          </a:prstGeom>
        </p:spPr>
        <p:txBody>
          <a:bodyPr/>
          <a:lstStyle>
            <a:lvl1pPr algn="l" defTabSz="914355" rtl="0" eaLnBrk="1" latinLnBrk="0" hangingPunct="1">
              <a:spcBef>
                <a:spcPct val="0"/>
              </a:spcBef>
              <a:buNone/>
              <a:defRPr sz="2800" b="1" kern="1200">
                <a:solidFill>
                  <a:srgbClr val="955F27"/>
                </a:solidFill>
                <a:latin typeface="+mj-lt"/>
                <a:ea typeface="+mj-ea"/>
                <a:cs typeface="Kalinga" panose="020B0502040204020203" pitchFamily="34" charset="0"/>
              </a:defRPr>
            </a:lvl1pPr>
          </a:lstStyle>
          <a:p>
            <a:r>
              <a:rPr lang="en-US" sz="2000" b="0" dirty="0">
                <a:solidFill>
                  <a:schemeClr val="bg1"/>
                </a:solidFill>
                <a:latin typeface="+mn-lt"/>
              </a:rPr>
              <a:t>We should no longer </a:t>
            </a:r>
            <a:br>
              <a:rPr lang="en-US" sz="2000" b="0" dirty="0">
                <a:solidFill>
                  <a:schemeClr val="bg1"/>
                </a:solidFill>
                <a:latin typeface="+mn-lt"/>
              </a:rPr>
            </a:br>
            <a:r>
              <a:rPr lang="en-US" sz="2000" b="0" dirty="0">
                <a:solidFill>
                  <a:schemeClr val="bg1"/>
                </a:solidFill>
                <a:latin typeface="+mn-lt"/>
              </a:rPr>
              <a:t>talk about post traumatic stress disorder.</a:t>
            </a:r>
          </a:p>
        </p:txBody>
      </p:sp>
      <p:sp>
        <p:nvSpPr>
          <p:cNvPr id="9" name="Title 1"/>
          <p:cNvSpPr txBox="1">
            <a:spLocks/>
          </p:cNvSpPr>
          <p:nvPr/>
        </p:nvSpPr>
        <p:spPr>
          <a:xfrm>
            <a:off x="739588" y="3023121"/>
            <a:ext cx="3963041" cy="2161936"/>
          </a:xfrm>
          <a:prstGeom prst="rect">
            <a:avLst/>
          </a:prstGeom>
        </p:spPr>
        <p:txBody>
          <a:bodyPr anchor="t" anchorCtr="0">
            <a:noAutofit/>
          </a:bodyPr>
          <a:lstStyle>
            <a:lvl1pPr algn="l" defTabSz="914400" rtl="0" eaLnBrk="1" latinLnBrk="0" hangingPunct="1">
              <a:lnSpc>
                <a:spcPts val="3000"/>
              </a:lnSpc>
              <a:spcBef>
                <a:spcPct val="0"/>
              </a:spcBef>
              <a:buNone/>
              <a:defRPr sz="2800" b="1" kern="1200">
                <a:solidFill>
                  <a:srgbClr val="955F27"/>
                </a:solidFill>
                <a:latin typeface="+mj-lt"/>
                <a:ea typeface="+mj-ea"/>
                <a:cs typeface="Kalinga" panose="020B0502040204020203" pitchFamily="34" charset="0"/>
              </a:defRPr>
            </a:lvl1pPr>
          </a:lstStyle>
          <a:p>
            <a:pPr>
              <a:lnSpc>
                <a:spcPct val="100000"/>
              </a:lnSpc>
            </a:pPr>
            <a:r>
              <a:rPr lang="en-US" sz="2000" b="0" dirty="0">
                <a:solidFill>
                  <a:schemeClr val="bg1"/>
                </a:solidFill>
                <a:latin typeface="+mn-lt"/>
              </a:rPr>
              <a:t>Post traumatic stress disorder </a:t>
            </a:r>
            <a:br>
              <a:rPr lang="en-US" sz="2000" b="0" dirty="0">
                <a:solidFill>
                  <a:schemeClr val="bg1"/>
                </a:solidFill>
                <a:latin typeface="+mn-lt"/>
              </a:rPr>
            </a:br>
            <a:r>
              <a:rPr lang="en-US" sz="2000" b="0" dirty="0">
                <a:solidFill>
                  <a:schemeClr val="bg1"/>
                </a:solidFill>
                <a:latin typeface="+mn-lt"/>
              </a:rPr>
              <a:t>is not a disorder but a normal adaptation and response of the nervous system to psychological trauma.</a:t>
            </a:r>
          </a:p>
        </p:txBody>
      </p:sp>
      <p:sp>
        <p:nvSpPr>
          <p:cNvPr id="11" name="Content Placeholder 3"/>
          <p:cNvSpPr txBox="1">
            <a:spLocks/>
          </p:cNvSpPr>
          <p:nvPr/>
        </p:nvSpPr>
        <p:spPr>
          <a:xfrm>
            <a:off x="4858378" y="1076353"/>
            <a:ext cx="4030128" cy="4431323"/>
          </a:xfrm>
          <a:prstGeom prst="rect">
            <a:avLst/>
          </a:prstGeom>
        </p:spPr>
        <p:txBody>
          <a:bodyPr>
            <a:noAutofit/>
          </a:bodyPr>
          <a:lstStyle>
            <a:lvl1pPr marL="274320" indent="-274320" algn="l" defTabSz="914400" rtl="0" eaLnBrk="1" latinLnBrk="0" hangingPunct="1">
              <a:lnSpc>
                <a:spcPts val="2700"/>
              </a:lnSpc>
              <a:spcBef>
                <a:spcPts val="3000"/>
              </a:spcBef>
              <a:buClr>
                <a:srgbClr val="B3B995"/>
              </a:buClr>
              <a:buSzPct val="100000"/>
              <a:buFont typeface="Wingdings" charset="2"/>
              <a:buChar char="§"/>
              <a:defRPr sz="2400" kern="1200">
                <a:solidFill>
                  <a:schemeClr val="tx1"/>
                </a:solidFill>
                <a:latin typeface="+mn-lt"/>
                <a:ea typeface="+mn-ea"/>
                <a:cs typeface="Kalinga" panose="020B0502040204020203" pitchFamily="34" charset="0"/>
              </a:defRPr>
            </a:lvl1pPr>
            <a:lvl2pPr marL="548640" indent="-274320" algn="l" defTabSz="914400" rtl="0" eaLnBrk="1" latinLnBrk="0" hangingPunct="1">
              <a:lnSpc>
                <a:spcPts val="2500"/>
              </a:lnSpc>
              <a:spcBef>
                <a:spcPts val="1800"/>
              </a:spcBef>
              <a:buClr>
                <a:srgbClr val="955F27"/>
              </a:buClr>
              <a:buSzPct val="100000"/>
              <a:buFont typeface="Wingdings" charset="2"/>
              <a:buChar char="§"/>
              <a:defRPr sz="2400" kern="1200">
                <a:solidFill>
                  <a:schemeClr val="tx1"/>
                </a:solidFill>
                <a:latin typeface="+mn-lt"/>
                <a:ea typeface="+mn-ea"/>
                <a:cs typeface="Kalinga" panose="020B0502040204020203" pitchFamily="34" charset="0"/>
              </a:defRPr>
            </a:lvl2pPr>
            <a:lvl3pPr marL="822960" indent="-274320" algn="l" defTabSz="914400" rtl="0" eaLnBrk="1" latinLnBrk="0" hangingPunct="1">
              <a:lnSpc>
                <a:spcPts val="2500"/>
              </a:lnSpc>
              <a:spcBef>
                <a:spcPts val="1800"/>
              </a:spcBef>
              <a:buClr>
                <a:srgbClr val="732E4A"/>
              </a:buClr>
              <a:buSzPct val="100000"/>
              <a:buFont typeface="Wingdings" charset="2"/>
              <a:buChar char="§"/>
              <a:defRPr sz="2000" kern="1200">
                <a:solidFill>
                  <a:schemeClr val="tx1"/>
                </a:solidFill>
                <a:latin typeface="+mn-lt"/>
                <a:ea typeface="+mn-ea"/>
                <a:cs typeface="Kalinga" panose="020B0502040204020203" pitchFamily="34" charset="0"/>
              </a:defRPr>
            </a:lvl3pPr>
            <a:lvl4pPr marL="1600200" indent="-228600" algn="l" defTabSz="914400" rtl="0" eaLnBrk="1" latinLnBrk="0" hangingPunct="1">
              <a:spcBef>
                <a:spcPts val="1200"/>
              </a:spcBef>
              <a:buClr>
                <a:srgbClr val="B3B995"/>
              </a:buClr>
              <a:buSzPct val="100000"/>
              <a:buFont typeface="Wingdings" charset="2"/>
              <a:buChar char="§"/>
              <a:defRPr sz="2000" kern="1200">
                <a:solidFill>
                  <a:schemeClr val="tx1"/>
                </a:solidFill>
                <a:latin typeface="+mn-lt"/>
                <a:ea typeface="+mn-ea"/>
                <a:cs typeface="Kalinga" panose="020B0502040204020203" pitchFamily="34" charset="0"/>
              </a:defRPr>
            </a:lvl4pPr>
            <a:lvl5pPr marL="2057400" indent="-228600" algn="l" defTabSz="914400" rtl="0" eaLnBrk="1" latinLnBrk="0" hangingPunct="1">
              <a:spcBef>
                <a:spcPts val="1200"/>
              </a:spcBef>
              <a:buClr>
                <a:srgbClr val="B3B995"/>
              </a:buClr>
              <a:buSzPct val="100000"/>
              <a:buFont typeface="Wingdings" charset="2"/>
              <a:buChar char="§"/>
              <a:defRPr sz="2000" kern="1200">
                <a:solidFill>
                  <a:schemeClr val="tx1"/>
                </a:solidFill>
                <a:latin typeface="+mn-lt"/>
                <a:ea typeface="+mn-ea"/>
                <a:cs typeface="Kalinga"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74320" marR="0" lvl="0" indent="-274320" algn="l" defTabSz="914400" rtl="0" eaLnBrk="1" fontAlgn="auto" latinLnBrk="0" hangingPunct="1">
              <a:lnSpc>
                <a:spcPts val="2700"/>
              </a:lnSpc>
              <a:spcBef>
                <a:spcPts val="3000"/>
              </a:spcBef>
              <a:spcAft>
                <a:spcPts val="0"/>
              </a:spcAft>
              <a:buClr>
                <a:srgbClr val="B3B995"/>
              </a:buClr>
              <a:buSzPct val="100000"/>
              <a:buFont typeface="Wingdings" charset="2"/>
              <a:buChar char="§"/>
              <a:tabLst/>
              <a:defRPr/>
            </a:pPr>
            <a:r>
              <a:rPr kumimoji="0" lang="en-US" sz="2000" b="0" i="0" u="none" strike="noStrike" kern="1200" cap="none" spc="0" normalizeH="0" baseline="0" noProof="0">
                <a:ln>
                  <a:noFill/>
                </a:ln>
                <a:solidFill>
                  <a:srgbClr val="000000"/>
                </a:solidFill>
                <a:effectLst/>
                <a:uLnTx/>
                <a:uFillTx/>
                <a:latin typeface="Century Gothic" panose="020F0302020204030204"/>
                <a:ea typeface=""/>
                <a:cs typeface="Kalinga" panose="020B0502040204020203" pitchFamily="34" charset="0"/>
              </a:rPr>
              <a:t>It gets rid of stigma.</a:t>
            </a:r>
          </a:p>
          <a:p>
            <a:pPr marL="274320" marR="0" lvl="0" indent="-274320" algn="l" defTabSz="914400" rtl="0" eaLnBrk="1" fontAlgn="auto" latinLnBrk="0" hangingPunct="1">
              <a:lnSpc>
                <a:spcPts val="2700"/>
              </a:lnSpc>
              <a:spcBef>
                <a:spcPts val="3000"/>
              </a:spcBef>
              <a:spcAft>
                <a:spcPts val="0"/>
              </a:spcAft>
              <a:buClr>
                <a:srgbClr val="B3B995"/>
              </a:buClr>
              <a:buSzPct val="100000"/>
              <a:buFont typeface="Wingdings" charset="2"/>
              <a:buChar char="§"/>
              <a:tabLst/>
              <a:defRPr/>
            </a:pPr>
            <a:r>
              <a:rPr kumimoji="0" lang="en-US" sz="2000" b="0" i="0" u="none" strike="noStrike" kern="1200" cap="none" spc="0" normalizeH="0" baseline="0" noProof="0">
                <a:ln>
                  <a:noFill/>
                </a:ln>
                <a:solidFill>
                  <a:srgbClr val="000000"/>
                </a:solidFill>
                <a:effectLst/>
                <a:uLnTx/>
                <a:uFillTx/>
                <a:latin typeface="Century Gothic" panose="020F0302020204030204"/>
                <a:ea typeface=""/>
                <a:cs typeface="Kalinga" panose="020B0502040204020203" pitchFamily="34" charset="0"/>
              </a:rPr>
              <a:t>It emphasizes that there is nothing essentially wrong with the person.</a:t>
            </a:r>
          </a:p>
          <a:p>
            <a:pPr marL="274320" marR="0" lvl="0" indent="-274320" algn="l" defTabSz="914400" rtl="0" eaLnBrk="1" fontAlgn="auto" latinLnBrk="0" hangingPunct="1">
              <a:lnSpc>
                <a:spcPts val="2700"/>
              </a:lnSpc>
              <a:spcBef>
                <a:spcPts val="3000"/>
              </a:spcBef>
              <a:spcAft>
                <a:spcPts val="0"/>
              </a:spcAft>
              <a:buClr>
                <a:srgbClr val="B3B995"/>
              </a:buClr>
              <a:buSzPct val="100000"/>
              <a:buFont typeface="Wingdings" charset="2"/>
              <a:buChar char="§"/>
              <a:tabLst/>
              <a:defRPr/>
            </a:pPr>
            <a:r>
              <a:rPr kumimoji="0" lang="en-US" sz="2000" b="0" i="0" u="none" strike="noStrike" kern="1200" cap="none" spc="0" normalizeH="0" baseline="0" noProof="0">
                <a:ln>
                  <a:noFill/>
                </a:ln>
                <a:solidFill>
                  <a:srgbClr val="000000"/>
                </a:solidFill>
                <a:effectLst/>
                <a:uLnTx/>
                <a:uFillTx/>
                <a:latin typeface="Century Gothic" panose="020F0302020204030204"/>
                <a:ea typeface=""/>
                <a:cs typeface="Kalinga" panose="020B0502040204020203" pitchFamily="34" charset="0"/>
              </a:rPr>
              <a:t>It makes it possible to focus more on strengths and resources rather than psychopathology</a:t>
            </a:r>
            <a:r>
              <a:rPr kumimoji="0" lang="en-US" sz="2400" b="0" i="0" u="none" strike="noStrike" kern="1200" cap="none" spc="0" normalizeH="0" baseline="0" noProof="0">
                <a:ln>
                  <a:noFill/>
                </a:ln>
                <a:solidFill>
                  <a:srgbClr val="000000"/>
                </a:solidFill>
                <a:effectLst/>
                <a:uLnTx/>
                <a:uFillTx/>
                <a:latin typeface="Century Gothic" panose="020F0302020204030204"/>
                <a:ea typeface=""/>
                <a:cs typeface="Kalinga" panose="020B0502040204020203" pitchFamily="34" charset="0"/>
              </a:rPr>
              <a:t>.</a:t>
            </a:r>
            <a:endParaRPr kumimoji="0" lang="en-US" sz="2400" b="0" i="0" u="none" strike="noStrike" kern="1200" cap="none" spc="0" normalizeH="0" baseline="0" noProof="0" dirty="0">
              <a:ln>
                <a:noFill/>
              </a:ln>
              <a:solidFill>
                <a:srgbClr val="000000"/>
              </a:solidFill>
              <a:effectLst/>
              <a:uLnTx/>
              <a:uFillTx/>
              <a:latin typeface="Century Gothic" panose="020F0302020204030204"/>
              <a:ea typeface=""/>
              <a:cs typeface="Kalinga" panose="020B0502040204020203" pitchFamily="34" charset="0"/>
            </a:endParaRPr>
          </a:p>
        </p:txBody>
      </p:sp>
    </p:spTree>
    <p:extLst>
      <p:ext uri="{BB962C8B-B14F-4D97-AF65-F5344CB8AC3E}">
        <p14:creationId xmlns:p14="http://schemas.microsoft.com/office/powerpoint/2010/main" val="1719337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New Perspectives</a:t>
            </a:r>
          </a:p>
        </p:txBody>
      </p:sp>
      <p:sp>
        <p:nvSpPr>
          <p:cNvPr id="11" name="Content Placeholder 3"/>
          <p:cNvSpPr txBox="1">
            <a:spLocks/>
          </p:cNvSpPr>
          <p:nvPr/>
        </p:nvSpPr>
        <p:spPr>
          <a:xfrm>
            <a:off x="4858378" y="955329"/>
            <a:ext cx="4178046" cy="4431323"/>
          </a:xfrm>
          <a:prstGeom prst="rect">
            <a:avLst/>
          </a:prstGeom>
        </p:spPr>
        <p:txBody>
          <a:bodyPr>
            <a:noAutofit/>
          </a:bodyPr>
          <a:lstStyle>
            <a:lvl1pPr marL="274320" indent="-274320" algn="l" defTabSz="914400" rtl="0" eaLnBrk="1" latinLnBrk="0" hangingPunct="1">
              <a:lnSpc>
                <a:spcPts val="2700"/>
              </a:lnSpc>
              <a:spcBef>
                <a:spcPts val="3000"/>
              </a:spcBef>
              <a:buClr>
                <a:srgbClr val="B3B995"/>
              </a:buClr>
              <a:buSzPct val="100000"/>
              <a:buFont typeface="Wingdings" charset="2"/>
              <a:buChar char="§"/>
              <a:defRPr sz="2400" kern="1200">
                <a:solidFill>
                  <a:schemeClr val="tx1"/>
                </a:solidFill>
                <a:latin typeface="+mn-lt"/>
                <a:ea typeface="+mn-ea"/>
                <a:cs typeface="Kalinga" panose="020B0502040204020203" pitchFamily="34" charset="0"/>
              </a:defRPr>
            </a:lvl1pPr>
            <a:lvl2pPr marL="548640" indent="-274320" algn="l" defTabSz="914400" rtl="0" eaLnBrk="1" latinLnBrk="0" hangingPunct="1">
              <a:lnSpc>
                <a:spcPts val="2500"/>
              </a:lnSpc>
              <a:spcBef>
                <a:spcPts val="1800"/>
              </a:spcBef>
              <a:buClr>
                <a:srgbClr val="955F27"/>
              </a:buClr>
              <a:buSzPct val="100000"/>
              <a:buFont typeface="Wingdings" charset="2"/>
              <a:buChar char="§"/>
              <a:defRPr sz="2400" kern="1200">
                <a:solidFill>
                  <a:schemeClr val="tx1"/>
                </a:solidFill>
                <a:latin typeface="+mn-lt"/>
                <a:ea typeface="+mn-ea"/>
                <a:cs typeface="Kalinga" panose="020B0502040204020203" pitchFamily="34" charset="0"/>
              </a:defRPr>
            </a:lvl2pPr>
            <a:lvl3pPr marL="822960" indent="-274320" algn="l" defTabSz="914400" rtl="0" eaLnBrk="1" latinLnBrk="0" hangingPunct="1">
              <a:lnSpc>
                <a:spcPts val="2500"/>
              </a:lnSpc>
              <a:spcBef>
                <a:spcPts val="1800"/>
              </a:spcBef>
              <a:buClr>
                <a:srgbClr val="732E4A"/>
              </a:buClr>
              <a:buSzPct val="100000"/>
              <a:buFont typeface="Wingdings" charset="2"/>
              <a:buChar char="§"/>
              <a:defRPr sz="2000" kern="1200">
                <a:solidFill>
                  <a:schemeClr val="tx1"/>
                </a:solidFill>
                <a:latin typeface="+mn-lt"/>
                <a:ea typeface="+mn-ea"/>
                <a:cs typeface="Kalinga" panose="020B0502040204020203" pitchFamily="34" charset="0"/>
              </a:defRPr>
            </a:lvl3pPr>
            <a:lvl4pPr marL="1600200" indent="-228600" algn="l" defTabSz="914400" rtl="0" eaLnBrk="1" latinLnBrk="0" hangingPunct="1">
              <a:spcBef>
                <a:spcPts val="1200"/>
              </a:spcBef>
              <a:buClr>
                <a:srgbClr val="B3B995"/>
              </a:buClr>
              <a:buSzPct val="100000"/>
              <a:buFont typeface="Wingdings" charset="2"/>
              <a:buChar char="§"/>
              <a:defRPr sz="2000" kern="1200">
                <a:solidFill>
                  <a:schemeClr val="tx1"/>
                </a:solidFill>
                <a:latin typeface="+mn-lt"/>
                <a:ea typeface="+mn-ea"/>
                <a:cs typeface="Kalinga" panose="020B0502040204020203" pitchFamily="34" charset="0"/>
              </a:defRPr>
            </a:lvl4pPr>
            <a:lvl5pPr marL="2057400" indent="-228600" algn="l" defTabSz="914400" rtl="0" eaLnBrk="1" latinLnBrk="0" hangingPunct="1">
              <a:spcBef>
                <a:spcPts val="1200"/>
              </a:spcBef>
              <a:buClr>
                <a:srgbClr val="B3B995"/>
              </a:buClr>
              <a:buSzPct val="100000"/>
              <a:buFont typeface="Wingdings" charset="2"/>
              <a:buChar char="§"/>
              <a:defRPr sz="2000" kern="1200">
                <a:solidFill>
                  <a:schemeClr val="tx1"/>
                </a:solidFill>
                <a:latin typeface="+mn-lt"/>
                <a:ea typeface="+mn-ea"/>
                <a:cs typeface="Kalinga"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2400"/>
              </a:spcBef>
            </a:pPr>
            <a:r>
              <a:rPr lang="en-US" sz="2000" dirty="0"/>
              <a:t>It gets rid of stigma</a:t>
            </a:r>
          </a:p>
          <a:p>
            <a:pPr>
              <a:spcBef>
                <a:spcPts val="2400"/>
              </a:spcBef>
            </a:pPr>
            <a:r>
              <a:rPr lang="en-US" sz="2000" dirty="0"/>
              <a:t>It is more in line with what we know about neurobiology</a:t>
            </a:r>
          </a:p>
          <a:p>
            <a:pPr>
              <a:spcBef>
                <a:spcPts val="2400"/>
              </a:spcBef>
            </a:pPr>
            <a:r>
              <a:rPr lang="en-US" sz="2000" dirty="0"/>
              <a:t>It  is hopeful and implies capacity to change by learning new coping mechanisms as well as by better nervous system regulation.</a:t>
            </a:r>
          </a:p>
        </p:txBody>
      </p:sp>
      <p:sp>
        <p:nvSpPr>
          <p:cNvPr id="8" name="shape 1"/>
          <p:cNvSpPr/>
          <p:nvPr/>
        </p:nvSpPr>
        <p:spPr>
          <a:xfrm flipH="1">
            <a:off x="528424" y="2460813"/>
            <a:ext cx="4174204" cy="2620124"/>
          </a:xfrm>
          <a:prstGeom prst="round2DiagRect">
            <a:avLst>
              <a:gd name="adj1" fmla="val 20543"/>
              <a:gd name="adj2" fmla="val 0"/>
            </a:avLst>
          </a:prstGeom>
          <a:solidFill>
            <a:srgbClr val="B3B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10" name="shape 1"/>
          <p:cNvSpPr/>
          <p:nvPr/>
        </p:nvSpPr>
        <p:spPr>
          <a:xfrm flipH="1">
            <a:off x="528421" y="755026"/>
            <a:ext cx="4174205" cy="1527525"/>
          </a:xfrm>
          <a:prstGeom prst="round2DiagRect">
            <a:avLst>
              <a:gd name="adj1" fmla="val 20543"/>
              <a:gd name="adj2" fmla="val 0"/>
            </a:avLst>
          </a:prstGeom>
          <a:solidFill>
            <a:srgbClr val="B3B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13" name="Title 1"/>
          <p:cNvSpPr txBox="1">
            <a:spLocks/>
          </p:cNvSpPr>
          <p:nvPr/>
        </p:nvSpPr>
        <p:spPr>
          <a:xfrm>
            <a:off x="739588" y="1076353"/>
            <a:ext cx="3671047" cy="1584112"/>
          </a:xfrm>
          <a:prstGeom prst="rect">
            <a:avLst/>
          </a:prstGeom>
        </p:spPr>
        <p:txBody>
          <a:bodyPr/>
          <a:lstStyle>
            <a:lvl1pPr algn="l" defTabSz="914355" rtl="0" eaLnBrk="1" latinLnBrk="0" hangingPunct="1">
              <a:spcBef>
                <a:spcPct val="0"/>
              </a:spcBef>
              <a:buNone/>
              <a:defRPr sz="2800" b="1" kern="1200">
                <a:solidFill>
                  <a:srgbClr val="955F27"/>
                </a:solidFill>
                <a:latin typeface="+mj-lt"/>
                <a:ea typeface="+mj-ea"/>
                <a:cs typeface="Kalinga" panose="020B0502040204020203" pitchFamily="34" charset="0"/>
              </a:defRPr>
            </a:lvl1pPr>
          </a:lstStyle>
          <a:p>
            <a:r>
              <a:rPr lang="en-US" sz="2000" b="0" dirty="0">
                <a:solidFill>
                  <a:schemeClr val="bg1"/>
                </a:solidFill>
              </a:rPr>
              <a:t>We should no longer talk about Borderline Personality Disorder.</a:t>
            </a:r>
            <a:endParaRPr lang="en-US" sz="2000" b="0" dirty="0">
              <a:solidFill>
                <a:schemeClr val="bg1"/>
              </a:solidFill>
              <a:latin typeface="+mn-lt"/>
            </a:endParaRPr>
          </a:p>
        </p:txBody>
      </p:sp>
      <p:sp>
        <p:nvSpPr>
          <p:cNvPr id="14" name="Title 1"/>
          <p:cNvSpPr txBox="1">
            <a:spLocks/>
          </p:cNvSpPr>
          <p:nvPr/>
        </p:nvSpPr>
        <p:spPr>
          <a:xfrm>
            <a:off x="739588" y="2619716"/>
            <a:ext cx="3963041" cy="2161936"/>
          </a:xfrm>
          <a:prstGeom prst="rect">
            <a:avLst/>
          </a:prstGeom>
        </p:spPr>
        <p:txBody>
          <a:bodyPr anchor="t" anchorCtr="0">
            <a:noAutofit/>
          </a:bodyPr>
          <a:lstStyle>
            <a:lvl1pPr algn="l" defTabSz="914400" rtl="0" eaLnBrk="1" latinLnBrk="0" hangingPunct="1">
              <a:lnSpc>
                <a:spcPts val="3000"/>
              </a:lnSpc>
              <a:spcBef>
                <a:spcPct val="0"/>
              </a:spcBef>
              <a:buNone/>
              <a:defRPr sz="2800" b="1" kern="1200">
                <a:solidFill>
                  <a:srgbClr val="955F27"/>
                </a:solidFill>
                <a:latin typeface="+mj-lt"/>
                <a:ea typeface="+mj-ea"/>
                <a:cs typeface="Kalinga" panose="020B0502040204020203" pitchFamily="34" charset="0"/>
              </a:defRPr>
            </a:lvl1pPr>
          </a:lstStyle>
          <a:p>
            <a:pPr>
              <a:lnSpc>
                <a:spcPts val="2800"/>
              </a:lnSpc>
            </a:pPr>
            <a:r>
              <a:rPr lang="en-US" sz="2000" b="0" dirty="0">
                <a:solidFill>
                  <a:schemeClr val="bg1"/>
                </a:solidFill>
              </a:rPr>
              <a:t>Rather we should talk about maladaptive coping mechanisms to deal with a dysregulated nervous system often secondary to psychological trauma.</a:t>
            </a:r>
          </a:p>
        </p:txBody>
      </p:sp>
    </p:spTree>
    <p:extLst>
      <p:ext uri="{BB962C8B-B14F-4D97-AF65-F5344CB8AC3E}">
        <p14:creationId xmlns:p14="http://schemas.microsoft.com/office/powerpoint/2010/main" val="1968287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New Perspectives</a:t>
            </a:r>
          </a:p>
        </p:txBody>
      </p:sp>
      <p:sp>
        <p:nvSpPr>
          <p:cNvPr id="11" name="Content Placeholder 3"/>
          <p:cNvSpPr txBox="1">
            <a:spLocks/>
          </p:cNvSpPr>
          <p:nvPr/>
        </p:nvSpPr>
        <p:spPr>
          <a:xfrm>
            <a:off x="457200" y="955329"/>
            <a:ext cx="8202706" cy="4431323"/>
          </a:xfrm>
          <a:prstGeom prst="rect">
            <a:avLst/>
          </a:prstGeom>
        </p:spPr>
        <p:txBody>
          <a:bodyPr>
            <a:noAutofit/>
          </a:bodyPr>
          <a:lstStyle>
            <a:lvl1pPr marL="274320" indent="-274320" algn="l" defTabSz="914400" rtl="0" eaLnBrk="1" latinLnBrk="0" hangingPunct="1">
              <a:lnSpc>
                <a:spcPts val="2700"/>
              </a:lnSpc>
              <a:spcBef>
                <a:spcPts val="3000"/>
              </a:spcBef>
              <a:buClr>
                <a:srgbClr val="B3B995"/>
              </a:buClr>
              <a:buSzPct val="100000"/>
              <a:buFont typeface="Wingdings" charset="2"/>
              <a:buChar char="§"/>
              <a:defRPr sz="2400" kern="1200">
                <a:solidFill>
                  <a:schemeClr val="tx1"/>
                </a:solidFill>
                <a:latin typeface="+mn-lt"/>
                <a:ea typeface="+mn-ea"/>
                <a:cs typeface="Kalinga" panose="020B0502040204020203" pitchFamily="34" charset="0"/>
              </a:defRPr>
            </a:lvl1pPr>
            <a:lvl2pPr marL="548640" indent="-274320" algn="l" defTabSz="914400" rtl="0" eaLnBrk="1" latinLnBrk="0" hangingPunct="1">
              <a:lnSpc>
                <a:spcPts val="2500"/>
              </a:lnSpc>
              <a:spcBef>
                <a:spcPts val="1800"/>
              </a:spcBef>
              <a:buClr>
                <a:srgbClr val="955F27"/>
              </a:buClr>
              <a:buSzPct val="100000"/>
              <a:buFont typeface="Wingdings" charset="2"/>
              <a:buChar char="§"/>
              <a:defRPr sz="2400" kern="1200">
                <a:solidFill>
                  <a:schemeClr val="tx1"/>
                </a:solidFill>
                <a:latin typeface="+mn-lt"/>
                <a:ea typeface="+mn-ea"/>
                <a:cs typeface="Kalinga" panose="020B0502040204020203" pitchFamily="34" charset="0"/>
              </a:defRPr>
            </a:lvl2pPr>
            <a:lvl3pPr marL="822960" indent="-274320" algn="l" defTabSz="914400" rtl="0" eaLnBrk="1" latinLnBrk="0" hangingPunct="1">
              <a:lnSpc>
                <a:spcPts val="2500"/>
              </a:lnSpc>
              <a:spcBef>
                <a:spcPts val="1800"/>
              </a:spcBef>
              <a:buClr>
                <a:srgbClr val="732E4A"/>
              </a:buClr>
              <a:buSzPct val="100000"/>
              <a:buFont typeface="Wingdings" charset="2"/>
              <a:buChar char="§"/>
              <a:defRPr sz="2000" kern="1200">
                <a:solidFill>
                  <a:schemeClr val="tx1"/>
                </a:solidFill>
                <a:latin typeface="+mn-lt"/>
                <a:ea typeface="+mn-ea"/>
                <a:cs typeface="Kalinga" panose="020B0502040204020203" pitchFamily="34" charset="0"/>
              </a:defRPr>
            </a:lvl3pPr>
            <a:lvl4pPr marL="1600200" indent="-228600" algn="l" defTabSz="914400" rtl="0" eaLnBrk="1" latinLnBrk="0" hangingPunct="1">
              <a:spcBef>
                <a:spcPts val="1200"/>
              </a:spcBef>
              <a:buClr>
                <a:srgbClr val="B3B995"/>
              </a:buClr>
              <a:buSzPct val="100000"/>
              <a:buFont typeface="Wingdings" charset="2"/>
              <a:buChar char="§"/>
              <a:defRPr sz="2000" kern="1200">
                <a:solidFill>
                  <a:schemeClr val="tx1"/>
                </a:solidFill>
                <a:latin typeface="+mn-lt"/>
                <a:ea typeface="+mn-ea"/>
                <a:cs typeface="Kalinga" panose="020B0502040204020203" pitchFamily="34" charset="0"/>
              </a:defRPr>
            </a:lvl4pPr>
            <a:lvl5pPr marL="2057400" indent="-228600" algn="l" defTabSz="914400" rtl="0" eaLnBrk="1" latinLnBrk="0" hangingPunct="1">
              <a:spcBef>
                <a:spcPts val="1200"/>
              </a:spcBef>
              <a:buClr>
                <a:srgbClr val="B3B995"/>
              </a:buClr>
              <a:buSzPct val="100000"/>
              <a:buFont typeface="Wingdings" charset="2"/>
              <a:buChar char="§"/>
              <a:defRPr sz="2000" kern="1200">
                <a:solidFill>
                  <a:schemeClr val="tx1"/>
                </a:solidFill>
                <a:latin typeface="+mn-lt"/>
                <a:ea typeface="+mn-ea"/>
                <a:cs typeface="Kalinga"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800"/>
              </a:spcBef>
            </a:pPr>
            <a:r>
              <a:rPr lang="en-US" sz="1800" dirty="0"/>
              <a:t>Categorical diagnoses have generally outlived their usefulness as a concept or construct to describe emotions and behavior</a:t>
            </a:r>
          </a:p>
          <a:p>
            <a:pPr>
              <a:spcBef>
                <a:spcPts val="1800"/>
              </a:spcBef>
            </a:pPr>
            <a:r>
              <a:rPr lang="en-US" sz="1800" dirty="0"/>
              <a:t>They are arbitrary categories based upon signs and symptoms and do not reflect the commonality of nervous system dysregulation</a:t>
            </a:r>
          </a:p>
          <a:p>
            <a:pPr>
              <a:spcBef>
                <a:spcPts val="1800"/>
              </a:spcBef>
            </a:pPr>
            <a:r>
              <a:rPr lang="en-US" sz="1800" dirty="0"/>
              <a:t>They fit the person into a box</a:t>
            </a:r>
          </a:p>
          <a:p>
            <a:pPr>
              <a:spcBef>
                <a:spcPts val="1800"/>
              </a:spcBef>
            </a:pPr>
            <a:r>
              <a:rPr lang="en-US" sz="1800" dirty="0"/>
              <a:t>They do not reflect what we know about neurobiology but rather are voted on by committees</a:t>
            </a:r>
          </a:p>
          <a:p>
            <a:pPr>
              <a:spcBef>
                <a:spcPts val="1800"/>
              </a:spcBef>
            </a:pPr>
            <a:r>
              <a:rPr lang="en-US" sz="1800" dirty="0"/>
              <a:t>DSM -IV-TR NOS and DSM 5 Unspecified are common diagnoses</a:t>
            </a:r>
          </a:p>
        </p:txBody>
      </p:sp>
    </p:spTree>
    <p:extLst>
      <p:ext uri="{BB962C8B-B14F-4D97-AF65-F5344CB8AC3E}">
        <p14:creationId xmlns:p14="http://schemas.microsoft.com/office/powerpoint/2010/main" val="216457052"/>
      </p:ext>
    </p:extLst>
  </p:cSld>
  <p:clrMapOvr>
    <a:masterClrMapping/>
  </p:clrMapOvr>
</p:sld>
</file>

<file path=ppt/theme/theme1.xml><?xml version="1.0" encoding="utf-8"?>
<a:theme xmlns:a="http://schemas.openxmlformats.org/drawingml/2006/main" name="ST theme16.9 04-24-18">
  <a:themeElements>
    <a:clrScheme name="Sierra Tuscon Colors">
      <a:dk1>
        <a:srgbClr val="5E514D"/>
      </a:dk1>
      <a:lt1>
        <a:srgbClr val="FFFFFF"/>
      </a:lt1>
      <a:dk2>
        <a:srgbClr val="955E27"/>
      </a:dk2>
      <a:lt2>
        <a:srgbClr val="E7E6E6"/>
      </a:lt2>
      <a:accent1>
        <a:srgbClr val="955E27"/>
      </a:accent1>
      <a:accent2>
        <a:srgbClr val="DED0A7"/>
      </a:accent2>
      <a:accent3>
        <a:srgbClr val="F49F45"/>
      </a:accent3>
      <a:accent4>
        <a:srgbClr val="0E6CB1"/>
      </a:accent4>
      <a:accent5>
        <a:srgbClr val="8B497F"/>
      </a:accent5>
      <a:accent6>
        <a:srgbClr val="D4CCB9"/>
      </a:accent6>
      <a:hlink>
        <a:srgbClr val="F49F45"/>
      </a:hlink>
      <a:folHlink>
        <a:srgbClr val="B2B99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T theme16.9 04-24-18" id="{2A55FCE5-0318-2942-A50B-4E11D00982BF}" vid="{A17180A8-6AEC-BF47-99C0-7EF87DAAC3C1}"/>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 topic tab - sage">
  <a:themeElements>
    <a:clrScheme name="Sierra Tuscon Colors">
      <a:dk1>
        <a:srgbClr val="5E514D"/>
      </a:dk1>
      <a:lt1>
        <a:srgbClr val="FFFFFF"/>
      </a:lt1>
      <a:dk2>
        <a:srgbClr val="955E27"/>
      </a:dk2>
      <a:lt2>
        <a:srgbClr val="E7E6E6"/>
      </a:lt2>
      <a:accent1>
        <a:srgbClr val="955E27"/>
      </a:accent1>
      <a:accent2>
        <a:srgbClr val="DED0A7"/>
      </a:accent2>
      <a:accent3>
        <a:srgbClr val="F49F45"/>
      </a:accent3>
      <a:accent4>
        <a:srgbClr val="0E6CB1"/>
      </a:accent4>
      <a:accent5>
        <a:srgbClr val="8B497F"/>
      </a:accent5>
      <a:accent6>
        <a:srgbClr val="D4CCB9"/>
      </a:accent6>
      <a:hlink>
        <a:srgbClr val="F49F45"/>
      </a:hlink>
      <a:folHlink>
        <a:srgbClr val="B2B99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04-06-18" id="{701AFE15-EED5-CC4A-B3B0-2FB524E1F785}" vid="{A17852FE-A2DF-DE42-AA81-BFF66271DF37}"/>
    </a:ext>
  </a:extLst>
</a:theme>
</file>

<file path=ppt/theme/theme3.xml><?xml version="1.0" encoding="utf-8"?>
<a:theme xmlns:a="http://schemas.openxmlformats.org/drawingml/2006/main" name="ST topic tab - rust">
  <a:themeElements>
    <a:clrScheme name="Sierra Tuscon Colors">
      <a:dk1>
        <a:srgbClr val="5E514D"/>
      </a:dk1>
      <a:lt1>
        <a:srgbClr val="FFFFFF"/>
      </a:lt1>
      <a:dk2>
        <a:srgbClr val="955E27"/>
      </a:dk2>
      <a:lt2>
        <a:srgbClr val="E7E6E6"/>
      </a:lt2>
      <a:accent1>
        <a:srgbClr val="955E27"/>
      </a:accent1>
      <a:accent2>
        <a:srgbClr val="DED0A7"/>
      </a:accent2>
      <a:accent3>
        <a:srgbClr val="F49F45"/>
      </a:accent3>
      <a:accent4>
        <a:srgbClr val="0E6CB1"/>
      </a:accent4>
      <a:accent5>
        <a:srgbClr val="8B497F"/>
      </a:accent5>
      <a:accent6>
        <a:srgbClr val="D4CCB9"/>
      </a:accent6>
      <a:hlink>
        <a:srgbClr val="F49F45"/>
      </a:hlink>
      <a:folHlink>
        <a:srgbClr val="B2B99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04-06-18" id="{701AFE15-EED5-CC4A-B3B0-2FB524E1F785}" vid="{6EF2EEE2-18E9-3D4F-A994-D0BBC8CD4DE5}"/>
    </a:ext>
  </a:extLst>
</a:theme>
</file>

<file path=ppt/theme/theme4.xml><?xml version="1.0" encoding="utf-8"?>
<a:theme xmlns:a="http://schemas.openxmlformats.org/drawingml/2006/main" name="ST topic tab - burgandy">
  <a:themeElements>
    <a:clrScheme name="Sierra Tucson">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04-06-18" id="{701AFE15-EED5-CC4A-B3B0-2FB524E1F785}" vid="{21E1B16E-CE2F-6F45-8351-596618EE8B23}"/>
    </a:ext>
  </a:extLst>
</a:theme>
</file>

<file path=ppt/theme/theme5.xml><?xml version="1.0" encoding="utf-8"?>
<a:theme xmlns:a="http://schemas.openxmlformats.org/drawingml/2006/main" name="ST topic tab - brown">
  <a:themeElements>
    <a:clrScheme name="Sierra Tucson">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04-06-18" id="{701AFE15-EED5-CC4A-B3B0-2FB524E1F785}" vid="{145F19F0-AF91-B442-B389-1B3FB262055B}"/>
    </a:ext>
  </a:extLst>
</a:theme>
</file>

<file path=ppt/theme/theme6.xml><?xml version="1.0" encoding="utf-8"?>
<a:theme xmlns:a="http://schemas.openxmlformats.org/drawingml/2006/main" name="ST topic tab - gold">
  <a:themeElements>
    <a:clrScheme name="Sierra Tucson">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04-06-18" id="{701AFE15-EED5-CC4A-B3B0-2FB524E1F785}" vid="{947D6E30-1115-3541-ABE3-4701E0BFDAFB}"/>
    </a:ext>
  </a:extLst>
</a:theme>
</file>

<file path=ppt/theme/theme7.xml><?xml version="1.0" encoding="utf-8"?>
<a:theme xmlns:a="http://schemas.openxmlformats.org/drawingml/2006/main" name="ST 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04-06-18" id="{701AFE15-EED5-CC4A-B3B0-2FB524E1F785}" vid="{87FAF151-FC97-374F-A493-D8A4A00183C5}"/>
    </a:ext>
  </a:extLst>
</a:theme>
</file>

<file path=ppt/theme/theme8.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 theme16.9 04-24-18</Template>
  <TotalTime>5298</TotalTime>
  <Words>2447</Words>
  <Application>Microsoft Office PowerPoint</Application>
  <PresentationFormat>On-screen Show (16:9)</PresentationFormat>
  <Paragraphs>288</Paragraphs>
  <Slides>51</Slides>
  <Notes>11</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51</vt:i4>
      </vt:variant>
    </vt:vector>
  </HeadingPairs>
  <TitlesOfParts>
    <vt:vector size="65" baseType="lpstr">
      <vt:lpstr>Arial</vt:lpstr>
      <vt:lpstr>Calibri</vt:lpstr>
      <vt:lpstr>Century Gothic</vt:lpstr>
      <vt:lpstr>Courier New</vt:lpstr>
      <vt:lpstr>Kalinga</vt:lpstr>
      <vt:lpstr>Wingdings</vt:lpstr>
      <vt:lpstr>ST theme16.9 04-24-18</vt:lpstr>
      <vt:lpstr>ST topic tab - sage</vt:lpstr>
      <vt:lpstr>ST topic tab - rust</vt:lpstr>
      <vt:lpstr>ST topic tab - burgandy</vt:lpstr>
      <vt:lpstr>ST topic tab - brown</vt:lpstr>
      <vt:lpstr>ST topic tab - gold</vt:lpstr>
      <vt:lpstr>ST blank</vt:lpstr>
      <vt:lpstr>Title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 you know if you have made a mistake in addressing the autonomic nervous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Ten Rules for Trauma Therapists (from Babette Rothschild)</vt:lpstr>
      <vt:lpstr>Ten Rules for Trauma Therapists (from Babette Rothschild)</vt:lpstr>
      <vt:lpstr>Ten Rules for Trauma Therapists (from Babette Rothschild)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 IN THE BASEMENT</dc:title>
  <dc:creator>Aaron Wilson</dc:creator>
  <cp:lastModifiedBy>John  Davis</cp:lastModifiedBy>
  <cp:revision>294</cp:revision>
  <dcterms:created xsi:type="dcterms:W3CDTF">2018-04-22T18:05:43Z</dcterms:created>
  <dcterms:modified xsi:type="dcterms:W3CDTF">2019-03-01T20:12:23Z</dcterms:modified>
</cp:coreProperties>
</file>